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8"/>
  </p:notesMasterIdLst>
  <p:handoutMasterIdLst>
    <p:handoutMasterId r:id="rId9"/>
  </p:handoutMasterIdLst>
  <p:sldIdLst>
    <p:sldId id="597" r:id="rId2"/>
    <p:sldId id="627" r:id="rId3"/>
    <p:sldId id="621" r:id="rId4"/>
    <p:sldId id="628" r:id="rId5"/>
    <p:sldId id="629" r:id="rId6"/>
    <p:sldId id="626" r:id="rId7"/>
  </p:sldIdLst>
  <p:sldSz cx="9144000" cy="6858000" type="screen4x3"/>
  <p:notesSz cx="6797675" cy="9926638"/>
  <p:embeddedFontLst>
    <p:embeddedFont>
      <p:font typeface="Arial Narrow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FF33"/>
    <a:srgbClr val="336699"/>
    <a:srgbClr val="579BC9"/>
    <a:srgbClr val="CDDFF3"/>
    <a:srgbClr val="89B4E3"/>
    <a:srgbClr val="84B6D8"/>
    <a:srgbClr val="FFFFFF"/>
    <a:srgbClr val="996633"/>
    <a:srgbClr val="FF33CC"/>
    <a:srgbClr val="99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80645" autoAdjust="0"/>
  </p:normalViewPr>
  <p:slideViewPr>
    <p:cSldViewPr snapToGrid="0">
      <p:cViewPr varScale="1">
        <p:scale>
          <a:sx n="73" d="100"/>
          <a:sy n="73" d="100"/>
        </p:scale>
        <p:origin x="-12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6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030" y="4714708"/>
            <a:ext cx="5439616" cy="44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defTabSz="912846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6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289050" y="1836738"/>
            <a:ext cx="7372350" cy="42814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54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3E9B-D9A9-4ED1-A32C-9DD8D529CF1F}" type="datetime1">
              <a:rPr lang="de-DE" smtClean="0"/>
              <a:pPr>
                <a:defRPr/>
              </a:pPr>
              <a:t>06.03.2013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045D-9C99-4E5A-A4B8-BA78BE31E5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6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4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ais.unwater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DDC0-195E-4C9E-B6AE-2AF0FC8A3D4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pic>
        <p:nvPicPr>
          <p:cNvPr id="29" name="Picture 28" descr="LOGO IEA Bleu-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157192"/>
            <a:ext cx="1008112" cy="85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3768" y="3078451"/>
            <a:ext cx="4346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Safe Use of Wastewater</a:t>
            </a:r>
          </a:p>
          <a:p>
            <a:r>
              <a:rPr lang="de-DE" sz="4000" b="1" dirty="0" smtClean="0">
                <a:solidFill>
                  <a:schemeClr val="bg1"/>
                </a:solidFill>
                <a:latin typeface="+mj-lt"/>
              </a:rPr>
              <a:t>In Agriculture</a:t>
            </a:r>
            <a:endParaRPr lang="de-DE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3768" y="4545906"/>
            <a:ext cx="427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1st Regional Workshop for Francophone Africa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5193978"/>
            <a:ext cx="2864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18-19 February 2012</a:t>
            </a:r>
          </a:p>
          <a:p>
            <a:r>
              <a:rPr lang="de-DE" sz="2000" b="1" dirty="0" smtClean="0">
                <a:solidFill>
                  <a:schemeClr val="bg1"/>
                </a:solidFill>
                <a:latin typeface="+mj-lt"/>
              </a:rPr>
              <a:t>Palais de Congr‘es, Room „Fez“</a:t>
            </a:r>
            <a:endParaRPr lang="de-DE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wastewaterworksho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097634"/>
            <a:ext cx="8316416" cy="47603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2112" y="2926051"/>
            <a:ext cx="554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UN-Water Project on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Safe Use of Wastewater in Agriculture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81424" y="6169123"/>
            <a:ext cx="2408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Arial Narrow" pitchFamily="34" charset="0"/>
              </a:rPr>
              <a:t>Dr. Jens Liebe, UNW-DPC</a:t>
            </a:r>
            <a:endParaRPr lang="en-US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2112" y="4140532"/>
            <a:ext cx="554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Wrap‐up and Concluding Session:</a:t>
            </a: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Expectations</a:t>
            </a:r>
          </a:p>
        </p:txBody>
      </p:sp>
      <p:pic>
        <p:nvPicPr>
          <p:cNvPr id="18" name="Picture 17" descr="ici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5019" y="1143301"/>
            <a:ext cx="661207" cy="763200"/>
          </a:xfrm>
          <a:prstGeom prst="rect">
            <a:avLst/>
          </a:prstGeom>
        </p:spPr>
      </p:pic>
      <p:pic>
        <p:nvPicPr>
          <p:cNvPr id="24" name="Picture 23" descr="fao_logo_we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8393" y="134048"/>
            <a:ext cx="765159" cy="765159"/>
          </a:xfrm>
          <a:prstGeom prst="rect">
            <a:avLst/>
          </a:prstGeom>
        </p:spPr>
      </p:pic>
      <p:pic>
        <p:nvPicPr>
          <p:cNvPr id="27" name="Picture 26" descr="UNEP logo (Cyan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1920" y="134048"/>
            <a:ext cx="647388" cy="765159"/>
          </a:xfrm>
          <a:prstGeom prst="rect">
            <a:avLst/>
          </a:prstGeom>
        </p:spPr>
      </p:pic>
      <p:pic>
        <p:nvPicPr>
          <p:cNvPr id="28" name="Picture 27" descr="UNU-INWEH Transpare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73674" y="134048"/>
            <a:ext cx="1495545" cy="765159"/>
          </a:xfrm>
          <a:prstGeom prst="rect">
            <a:avLst/>
          </a:prstGeom>
        </p:spPr>
      </p:pic>
      <p:pic>
        <p:nvPicPr>
          <p:cNvPr id="30" name="Picture 29" descr="unw-dpc-logo-4c_trans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3586" y="134049"/>
            <a:ext cx="1297724" cy="1840525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19165" y="1143301"/>
            <a:ext cx="1087171" cy="7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 descr="http://www.vision2020.org/mediaFiles/images/img94joktmu721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7918" y="134048"/>
            <a:ext cx="2489636" cy="762451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of the Organizers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</a:p>
          <a:p>
            <a:endParaRPr lang="en-US" dirty="0" smtClean="0"/>
          </a:p>
          <a:p>
            <a:r>
              <a:rPr lang="en-US" dirty="0" smtClean="0"/>
              <a:t>Foster interdisciplinary </a:t>
            </a:r>
            <a:r>
              <a:rPr lang="en-US" dirty="0" smtClean="0"/>
              <a:t>approach (use or form a </a:t>
            </a:r>
            <a:r>
              <a:rPr lang="en-US" dirty="0" smtClean="0"/>
              <a:t>platform to promote the </a:t>
            </a:r>
            <a:r>
              <a:rPr lang="en-US" dirty="0" smtClean="0"/>
              <a:t>issue, …)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Contribute to awareness raising and public acceptance (resource, not waste; part of a solution to water shortage, food security; …)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of the Organizers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Revisit the challenges and possible solutions you described – anything you can implement?</a:t>
            </a:r>
          </a:p>
          <a:p>
            <a:endParaRPr lang="en-US" dirty="0" smtClean="0"/>
          </a:p>
          <a:p>
            <a:r>
              <a:rPr lang="en-US" dirty="0" smtClean="0"/>
              <a:t>Formulate goals which lead to actions/Future action plan (i.e. 3 most important interventions) </a:t>
            </a:r>
          </a:p>
          <a:p>
            <a:endParaRPr lang="en-US" dirty="0" smtClean="0"/>
          </a:p>
          <a:p>
            <a:r>
              <a:rPr lang="en-US" dirty="0" smtClean="0"/>
              <a:t>Promote formulation of guidelines, policies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847" r="5304" b="17714"/>
          <a:stretch>
            <a:fillRect/>
          </a:stretch>
        </p:blipFill>
        <p:spPr bwMode="auto">
          <a:xfrm>
            <a:off x="974725" y="1546225"/>
            <a:ext cx="7943850" cy="5311775"/>
          </a:xfrm>
          <a:prstGeom prst="rect">
            <a:avLst/>
          </a:prstGeom>
          <a:gradFill flip="none" rotWithShape="1">
            <a:gsLst>
              <a:gs pos="58000">
                <a:schemeClr val="bg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55838" y="2557463"/>
            <a:ext cx="5246687" cy="244475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4743" r="640"/>
          <a:stretch>
            <a:fillRect/>
          </a:stretch>
        </p:blipFill>
        <p:spPr bwMode="auto">
          <a:xfrm>
            <a:off x="755576" y="2532868"/>
            <a:ext cx="8402750" cy="352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175494" y="5510049"/>
            <a:ext cx="7400948" cy="1143000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3200" u="sng" dirty="0" smtClean="0">
                <a:hlinkClick r:id="rId4"/>
              </a:rPr>
              <a:t>http://www.ais.unwater.org/wastewater/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0854" y="1119791"/>
            <a:ext cx="405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Discover, learn, and share!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73627" y="315460"/>
            <a:ext cx="7460469" cy="884690"/>
          </a:xfrm>
        </p:spPr>
        <p:txBody>
          <a:bodyPr/>
          <a:lstStyle/>
          <a:p>
            <a:r>
              <a:rPr lang="en-US" sz="3600" dirty="0" smtClean="0"/>
              <a:t>UN-Water Activity Information System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UNW-AIS</a:t>
            </a:r>
            <a:endParaRPr lang="en-US" sz="4400" dirty="0" smtClean="0">
              <a:solidFill>
                <a:srgbClr val="FF9900"/>
              </a:solidFill>
              <a:latin typeface="Arial" charset="0"/>
              <a:cs typeface="Arial" charset="0"/>
              <a:hlinkClick r:id="rId4"/>
            </a:endParaRPr>
          </a:p>
        </p:txBody>
      </p:sp>
      <p:pic>
        <p:nvPicPr>
          <p:cNvPr id="1026" name="Picture 2" descr="E:\Safe use of Wastewater in Agriculture\4_1_Regional WS_AnglophoneAfrica\2_Workshop\Presentations\SUWW-cd-label-PR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186" y="2612570"/>
            <a:ext cx="3364971" cy="3311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Wrap-up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Synopsis, inviting workshop participants with success stories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Complete institutional mapping and revised national report</a:t>
            </a:r>
          </a:p>
          <a:p>
            <a:endParaRPr lang="en-US" dirty="0" smtClean="0"/>
          </a:p>
          <a:p>
            <a:r>
              <a:rPr lang="en-US" dirty="0" smtClean="0"/>
              <a:t>Let us know of your activities (reportable post-workshop activities, achievements, challenges, needs assessment, etc.)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expectations and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How will you make use of what you have learned in this workshop?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are your needs from UN-Water members and partners?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2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211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Myriad Pro Cond</vt:lpstr>
      <vt:lpstr>Calibri</vt:lpstr>
      <vt:lpstr>UNW-DPC Design Master</vt:lpstr>
      <vt:lpstr>Slide 1</vt:lpstr>
      <vt:lpstr>Expectations of the Organizers</vt:lpstr>
      <vt:lpstr>Expectations of the Organizers</vt:lpstr>
      <vt:lpstr>UN-Water Activity Information System UNW-AIS</vt:lpstr>
      <vt:lpstr>International Wrap-up Conference</vt:lpstr>
      <vt:lpstr>Your expectations and comments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Jens Liebe (UNW-DPC)</dc:creator>
  <cp:lastModifiedBy>liebe</cp:lastModifiedBy>
  <cp:revision>813</cp:revision>
  <dcterms:created xsi:type="dcterms:W3CDTF">2009-05-15T08:24:22Z</dcterms:created>
  <dcterms:modified xsi:type="dcterms:W3CDTF">2013-03-06T12:23:56Z</dcterms:modified>
</cp:coreProperties>
</file>