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9" r:id="rId1"/>
  </p:sldMasterIdLst>
  <p:notesMasterIdLst>
    <p:notesMasterId r:id="rId21"/>
  </p:notesMasterIdLst>
  <p:handoutMasterIdLst>
    <p:handoutMasterId r:id="rId22"/>
  </p:handoutMasterIdLst>
  <p:sldIdLst>
    <p:sldId id="386" r:id="rId2"/>
    <p:sldId id="387" r:id="rId3"/>
    <p:sldId id="388" r:id="rId4"/>
    <p:sldId id="389" r:id="rId5"/>
    <p:sldId id="390" r:id="rId6"/>
    <p:sldId id="391" r:id="rId7"/>
    <p:sldId id="392" r:id="rId8"/>
    <p:sldId id="393" r:id="rId9"/>
    <p:sldId id="394" r:id="rId10"/>
    <p:sldId id="395" r:id="rId11"/>
    <p:sldId id="396" r:id="rId12"/>
    <p:sldId id="397" r:id="rId13"/>
    <p:sldId id="398" r:id="rId14"/>
    <p:sldId id="399" r:id="rId15"/>
    <p:sldId id="400" r:id="rId16"/>
    <p:sldId id="401" r:id="rId17"/>
    <p:sldId id="402" r:id="rId18"/>
    <p:sldId id="404" r:id="rId19"/>
    <p:sldId id="403" r:id="rId20"/>
  </p:sldIdLst>
  <p:sldSz cx="9144000" cy="6858000" type="screen4x3"/>
  <p:notesSz cx="7010400" cy="9396413"/>
  <p:embeddedFontLst>
    <p:embeddedFont>
      <p:font typeface="Verdana" pitchFamily="34" charset="0"/>
      <p:regular r:id="rId23"/>
      <p:bold r:id="rId24"/>
      <p:italic r:id="rId25"/>
      <p:boldItalic r:id="rId26"/>
    </p:embeddedFont>
    <p:embeddedFont>
      <p:font typeface="Calibri" pitchFamily="34" charset="0"/>
      <p:regular r:id="rId27"/>
      <p:bold r:id="rId28"/>
      <p:italic r:id="rId29"/>
      <p:boldItalic r:id="rId30"/>
    </p:embeddedFont>
    <p:embeddedFont>
      <p:font typeface="Trebuchet MS" pitchFamily="34" charset="0"/>
      <p:regular r:id="rId31"/>
      <p:bold r:id="rId32"/>
      <p:italic r:id="rId33"/>
      <p:boldItalic r:id="rId34"/>
    </p:embeddedFont>
    <p:embeddedFont>
      <p:font typeface="Arial Narrow" pitchFamily="34" charset="0"/>
      <p:regular r:id="rId35"/>
      <p:bold r:id="rId36"/>
      <p:italic r:id="rId37"/>
      <p:boldItalic r:id="rId38"/>
    </p:embeddedFont>
    <p:embeddedFont>
      <p:font typeface="ＭＳ Ｐゴシック" pitchFamily="34" charset="-128"/>
      <p:regular r:id="rId39"/>
    </p:embeddedFont>
  </p:embeddedFontLst>
  <p:defaultTextStyle>
    <a:defPPr>
      <a:defRPr lang="en-GB"/>
    </a:defPPr>
    <a:lvl1pPr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4E"/>
    <a:srgbClr val="87C388"/>
    <a:srgbClr val="FF3300"/>
    <a:srgbClr val="CC0000"/>
    <a:srgbClr val="666699"/>
    <a:srgbClr val="333300"/>
    <a:srgbClr val="3399FF"/>
    <a:srgbClr val="00669C"/>
    <a:srgbClr val="660066"/>
    <a:srgbClr val="99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46" autoAdjust="0"/>
    <p:restoredTop sz="90395" autoAdjust="0"/>
  </p:normalViewPr>
  <p:slideViewPr>
    <p:cSldViewPr snapToGrid="0">
      <p:cViewPr>
        <p:scale>
          <a:sx n="100" d="100"/>
          <a:sy n="100" d="100"/>
        </p:scale>
        <p:origin x="-108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notesViewPr>
    <p:cSldViewPr snapToGrid="0">
      <p:cViewPr>
        <p:scale>
          <a:sx n="75" d="100"/>
          <a:sy n="75" d="100"/>
        </p:scale>
        <p:origin x="-4044" y="-474"/>
      </p:cViewPr>
      <p:guideLst>
        <p:guide orient="horz" pos="2960"/>
        <p:guide pos="220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font" Target="fonts/font12.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1" y="0"/>
            <a:ext cx="3038475" cy="4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278" tIns="44639" rIns="89278" bIns="44639" numCol="1" anchor="t" anchorCtr="0" compatLnSpc="1">
            <a:prstTxWarp prst="textNoShape">
              <a:avLst/>
            </a:prstTxWarp>
          </a:bodyPr>
          <a:lstStyle>
            <a:lvl1pPr defTabSz="893763" eaLnBrk="1" hangingPunct="1">
              <a:defRPr sz="1100"/>
            </a:lvl1pPr>
          </a:lstStyle>
          <a:p>
            <a:endParaRPr lang="en-US"/>
          </a:p>
        </p:txBody>
      </p:sp>
      <p:sp>
        <p:nvSpPr>
          <p:cNvPr id="65539" name="Rectangle 3"/>
          <p:cNvSpPr>
            <a:spLocks noGrp="1" noChangeArrowheads="1"/>
          </p:cNvSpPr>
          <p:nvPr>
            <p:ph type="dt" sz="quarter" idx="1"/>
          </p:nvPr>
        </p:nvSpPr>
        <p:spPr bwMode="auto">
          <a:xfrm>
            <a:off x="3970339" y="0"/>
            <a:ext cx="3038475" cy="4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278" tIns="44639" rIns="89278" bIns="44639" numCol="1" anchor="t" anchorCtr="0" compatLnSpc="1">
            <a:prstTxWarp prst="textNoShape">
              <a:avLst/>
            </a:prstTxWarp>
          </a:bodyPr>
          <a:lstStyle>
            <a:lvl1pPr algn="r" defTabSz="893763" eaLnBrk="1" hangingPunct="1">
              <a:defRPr sz="1100"/>
            </a:lvl1pPr>
          </a:lstStyle>
          <a:p>
            <a:endParaRPr lang="en-US"/>
          </a:p>
        </p:txBody>
      </p:sp>
      <p:sp>
        <p:nvSpPr>
          <p:cNvPr id="65540" name="Rectangle 4"/>
          <p:cNvSpPr>
            <a:spLocks noGrp="1" noChangeArrowheads="1"/>
          </p:cNvSpPr>
          <p:nvPr>
            <p:ph type="ftr" sz="quarter" idx="2"/>
          </p:nvPr>
        </p:nvSpPr>
        <p:spPr bwMode="auto">
          <a:xfrm>
            <a:off x="1" y="8926272"/>
            <a:ext cx="3038475" cy="4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278" tIns="44639" rIns="89278" bIns="44639" numCol="1" anchor="b" anchorCtr="0" compatLnSpc="1">
            <a:prstTxWarp prst="textNoShape">
              <a:avLst/>
            </a:prstTxWarp>
          </a:bodyPr>
          <a:lstStyle>
            <a:lvl1pPr defTabSz="893763" eaLnBrk="1" hangingPunct="1">
              <a:defRPr sz="1100"/>
            </a:lvl1pPr>
          </a:lstStyle>
          <a:p>
            <a:endParaRPr lang="en-US"/>
          </a:p>
        </p:txBody>
      </p:sp>
      <p:sp>
        <p:nvSpPr>
          <p:cNvPr id="65541" name="Rectangle 5"/>
          <p:cNvSpPr>
            <a:spLocks noGrp="1" noChangeArrowheads="1"/>
          </p:cNvSpPr>
          <p:nvPr>
            <p:ph type="sldNum" sz="quarter" idx="3"/>
          </p:nvPr>
        </p:nvSpPr>
        <p:spPr bwMode="auto">
          <a:xfrm>
            <a:off x="3970339" y="8926272"/>
            <a:ext cx="3038475" cy="4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278" tIns="44639" rIns="89278" bIns="44639" numCol="1" anchor="b" anchorCtr="0" compatLnSpc="1">
            <a:prstTxWarp prst="textNoShape">
              <a:avLst/>
            </a:prstTxWarp>
          </a:bodyPr>
          <a:lstStyle>
            <a:lvl1pPr algn="r" defTabSz="893763" eaLnBrk="1" hangingPunct="1">
              <a:defRPr sz="1100"/>
            </a:lvl1pPr>
          </a:lstStyle>
          <a:p>
            <a:fld id="{E7FF3709-520C-45A3-A2B9-6515CD508EC7}" type="slidenum">
              <a:rPr lang="en-GB"/>
              <a:pPr/>
              <a:t>‹#›</a:t>
            </a:fld>
            <a:endParaRPr lang="en-GB"/>
          </a:p>
        </p:txBody>
      </p:sp>
    </p:spTree>
    <p:extLst>
      <p:ext uri="{BB962C8B-B14F-4D97-AF65-F5344CB8AC3E}">
        <p14:creationId xmlns:p14="http://schemas.microsoft.com/office/powerpoint/2010/main" val="8652053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3009900" cy="489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018" tIns="43009" rIns="86018" bIns="43009" numCol="1" anchor="t" anchorCtr="0" compatLnSpc="1">
            <a:prstTxWarp prst="textNoShape">
              <a:avLst/>
            </a:prstTxWarp>
          </a:bodyPr>
          <a:lstStyle>
            <a:lvl1pPr defTabSz="860425">
              <a:defRPr sz="1100"/>
            </a:lvl1pPr>
          </a:lstStyle>
          <a:p>
            <a:endParaRPr lang="en-US"/>
          </a:p>
        </p:txBody>
      </p:sp>
      <p:sp>
        <p:nvSpPr>
          <p:cNvPr id="31747" name="Rectangle 3"/>
          <p:cNvSpPr>
            <a:spLocks noGrp="1" noChangeArrowheads="1"/>
          </p:cNvSpPr>
          <p:nvPr>
            <p:ph type="dt" idx="1"/>
          </p:nvPr>
        </p:nvSpPr>
        <p:spPr bwMode="auto">
          <a:xfrm>
            <a:off x="3987800" y="0"/>
            <a:ext cx="3009900" cy="489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018" tIns="43009" rIns="86018" bIns="43009" numCol="1" anchor="t" anchorCtr="0" compatLnSpc="1">
            <a:prstTxWarp prst="textNoShape">
              <a:avLst/>
            </a:prstTxWarp>
          </a:bodyPr>
          <a:lstStyle>
            <a:lvl1pPr algn="r" defTabSz="860425">
              <a:defRPr sz="1100"/>
            </a:lvl1pPr>
          </a:lstStyle>
          <a:p>
            <a:fld id="{DEB5EDAE-F744-4EA8-914D-A221E6FBBFDE}" type="datetimeFigureOut">
              <a:rPr lang="en-US"/>
              <a:pPr/>
              <a:t>08/05/2012</a:t>
            </a:fld>
            <a:endParaRPr lang="en-US"/>
          </a:p>
        </p:txBody>
      </p:sp>
      <p:sp>
        <p:nvSpPr>
          <p:cNvPr id="25604" name="Rectangle 4"/>
          <p:cNvSpPr>
            <a:spLocks noGrp="1" noRot="1" noChangeAspect="1" noChangeArrowheads="1" noTextEdit="1"/>
          </p:cNvSpPr>
          <p:nvPr>
            <p:ph type="sldImg" idx="2"/>
          </p:nvPr>
        </p:nvSpPr>
        <p:spPr bwMode="auto">
          <a:xfrm>
            <a:off x="1206500" y="700088"/>
            <a:ext cx="4662488" cy="34972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9" name="Rectangle 5"/>
          <p:cNvSpPr>
            <a:spLocks noGrp="1" noChangeArrowheads="1"/>
          </p:cNvSpPr>
          <p:nvPr>
            <p:ph type="body" sz="quarter" idx="3"/>
          </p:nvPr>
        </p:nvSpPr>
        <p:spPr bwMode="auto">
          <a:xfrm>
            <a:off x="903289" y="4476775"/>
            <a:ext cx="5191125" cy="4197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018" tIns="43009" rIns="86018" bIns="4300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1750" name="Rectangle 6"/>
          <p:cNvSpPr>
            <a:spLocks noGrp="1" noChangeArrowheads="1"/>
          </p:cNvSpPr>
          <p:nvPr>
            <p:ph type="ftr" sz="quarter" idx="4"/>
          </p:nvPr>
        </p:nvSpPr>
        <p:spPr bwMode="auto">
          <a:xfrm>
            <a:off x="0" y="8955155"/>
            <a:ext cx="3009900" cy="41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018" tIns="43009" rIns="86018" bIns="43009" numCol="1" anchor="b" anchorCtr="0" compatLnSpc="1">
            <a:prstTxWarp prst="textNoShape">
              <a:avLst/>
            </a:prstTxWarp>
          </a:bodyPr>
          <a:lstStyle>
            <a:lvl1pPr defTabSz="860425">
              <a:defRPr sz="1100"/>
            </a:lvl1pPr>
          </a:lstStyle>
          <a:p>
            <a:endParaRPr lang="en-US"/>
          </a:p>
        </p:txBody>
      </p:sp>
      <p:sp>
        <p:nvSpPr>
          <p:cNvPr id="31751" name="Rectangle 7"/>
          <p:cNvSpPr>
            <a:spLocks noGrp="1" noChangeArrowheads="1"/>
          </p:cNvSpPr>
          <p:nvPr>
            <p:ph type="sldNum" sz="quarter" idx="5"/>
          </p:nvPr>
        </p:nvSpPr>
        <p:spPr bwMode="auto">
          <a:xfrm>
            <a:off x="3987800" y="8955155"/>
            <a:ext cx="3009900" cy="41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018" tIns="43009" rIns="86018" bIns="43009" numCol="1" anchor="b" anchorCtr="0" compatLnSpc="1">
            <a:prstTxWarp prst="textNoShape">
              <a:avLst/>
            </a:prstTxWarp>
          </a:bodyPr>
          <a:lstStyle>
            <a:lvl1pPr algn="r" defTabSz="860425">
              <a:defRPr sz="1100"/>
            </a:lvl1pPr>
          </a:lstStyle>
          <a:p>
            <a:fld id="{7C4FDBAA-44D9-4F67-9663-028A2C79F406}" type="slidenum">
              <a:rPr lang="en-US"/>
              <a:pPr/>
              <a:t>‹#›</a:t>
            </a:fld>
            <a:endParaRPr lang="en-US"/>
          </a:p>
        </p:txBody>
      </p:sp>
    </p:spTree>
    <p:extLst>
      <p:ext uri="{BB962C8B-B14F-4D97-AF65-F5344CB8AC3E}">
        <p14:creationId xmlns:p14="http://schemas.microsoft.com/office/powerpoint/2010/main" val="10774240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p:spPr>
        <p:txBody>
          <a:bodyPr/>
          <a:lstStyle/>
          <a:p>
            <a:endParaRPr lang="en-US" smtClean="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p:spPr>
        <p:txBody>
          <a:bodyPr/>
          <a:lstStyle/>
          <a:p>
            <a:endParaRPr lang="en-US" dirty="0" smtClean="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p:spPr>
        <p:txBody>
          <a:bodyPr/>
          <a:lstStyle/>
          <a:p>
            <a:endParaRPr lang="en-US" smtClean="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p:spPr>
        <p:txBody>
          <a:bodyPr/>
          <a:lstStyle/>
          <a:p>
            <a:endParaRPr lang="en-US" dirty="0" smtClean="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p:spPr>
        <p:txBody>
          <a:bodyPr/>
          <a:lstStyle/>
          <a:p>
            <a:endParaRPr lang="en-US" dirty="0" smtClean="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C4FDBAA-44D9-4F67-9663-028A2C79F406}" type="slidenum">
              <a:rPr lang="en-US" smtClean="0"/>
              <a:pPr/>
              <a:t>4</a:t>
            </a:fld>
            <a:endParaRPr lang="en-US"/>
          </a:p>
        </p:txBody>
      </p:sp>
    </p:spTree>
    <p:extLst>
      <p:ext uri="{BB962C8B-B14F-4D97-AF65-F5344CB8AC3E}">
        <p14:creationId xmlns:p14="http://schemas.microsoft.com/office/powerpoint/2010/main" val="3294498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1158875" y="704850"/>
            <a:ext cx="4694238" cy="3522663"/>
          </a:xfrm>
          <a:ln/>
        </p:spPr>
      </p:sp>
      <p:sp>
        <p:nvSpPr>
          <p:cNvPr id="18435" name="Rectangle 3"/>
          <p:cNvSpPr>
            <a:spLocks noGrp="1" noChangeArrowheads="1"/>
          </p:cNvSpPr>
          <p:nvPr>
            <p:ph type="body" idx="1"/>
          </p:nvPr>
        </p:nvSpPr>
        <p:spPr>
          <a:xfrm>
            <a:off x="701675" y="4464051"/>
            <a:ext cx="5608638" cy="4227513"/>
          </a:xfrm>
          <a:noFill/>
        </p:spPr>
        <p:txBody>
          <a:bodyPr lIns="93749" tIns="46875" rIns="93749" bIns="46875"/>
          <a:lstStyle/>
          <a:p>
            <a:endParaRPr lang="en-US" smtClean="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xfrm>
            <a:off x="1158875" y="704850"/>
            <a:ext cx="4694238" cy="3522663"/>
          </a:xfrm>
          <a:ln/>
        </p:spPr>
      </p:sp>
      <p:sp>
        <p:nvSpPr>
          <p:cNvPr id="19459" name="Rectangle 3"/>
          <p:cNvSpPr>
            <a:spLocks noGrp="1" noChangeArrowheads="1"/>
          </p:cNvSpPr>
          <p:nvPr>
            <p:ph type="body" idx="1"/>
          </p:nvPr>
        </p:nvSpPr>
        <p:spPr>
          <a:xfrm>
            <a:off x="701675" y="4464051"/>
            <a:ext cx="5608638" cy="4227513"/>
          </a:xfrm>
          <a:noFill/>
        </p:spPr>
        <p:txBody>
          <a:bodyPr lIns="93749" tIns="46875" rIns="93749" bIns="46875"/>
          <a:lstStyle/>
          <a:p>
            <a:r>
              <a:rPr lang="en-US" b="1" u="sng" dirty="0" smtClean="0">
                <a:ea typeface="ＭＳ Ｐゴシック" pitchFamily="34" charset="-128"/>
              </a:rPr>
              <a:t>The international community is determined to make a difference</a:t>
            </a:r>
            <a:endParaRPr lang="en-GB" dirty="0" smtClean="0">
              <a:ea typeface="ＭＳ Ｐゴシック" pitchFamily="34" charset="-128"/>
            </a:endParaRPr>
          </a:p>
          <a:p>
            <a:r>
              <a:rPr lang="en-GB" dirty="0" smtClean="0">
                <a:ea typeface="ＭＳ Ｐゴシック" pitchFamily="34" charset="-128"/>
              </a:rPr>
              <a:t> The continuing high level advocacy by UN-HABITAT and its partners has contributed significantly to raising the profile of urban sanitation issues on the international development agenda.</a:t>
            </a:r>
          </a:p>
          <a:p>
            <a:r>
              <a:rPr lang="en-GB" dirty="0" smtClean="0">
                <a:ea typeface="ＭＳ Ｐゴシック" pitchFamily="34" charset="-128"/>
              </a:rPr>
              <a:t>In the lead up to the World Summit on Sustainable Development held in Johannesburg in February 2002, UN-HABITAT worked closely with partners such as the Water Supply and Sanitation Collaborative Council (WSSCC) to jointly develop a strategy to bring sanitation to the top of the political agenda at the Summit.   </a:t>
            </a:r>
          </a:p>
          <a:p>
            <a:r>
              <a:rPr lang="en-GB" dirty="0" smtClean="0">
                <a:ea typeface="ＭＳ Ｐゴシック" pitchFamily="34" charset="-128"/>
              </a:rPr>
              <a:t>One of the concrete outcomes of the Summit was the setting of the sanitation target, </a:t>
            </a:r>
            <a:r>
              <a:rPr lang="en-GB" i="1" dirty="0" smtClean="0">
                <a:ea typeface="ＭＳ Ｐゴシック" pitchFamily="34" charset="-128"/>
              </a:rPr>
              <a:t>viz.</a:t>
            </a:r>
            <a:r>
              <a:rPr lang="en-GB" dirty="0" smtClean="0">
                <a:ea typeface="ＭＳ Ｐゴシック" pitchFamily="34" charset="-128"/>
              </a:rPr>
              <a:t> to halve the proportion of people without sustainable access to basic sanitation by 2015. </a:t>
            </a:r>
          </a:p>
          <a:p>
            <a:r>
              <a:rPr lang="en-GB" dirty="0" smtClean="0">
                <a:ea typeface="ＭＳ Ｐゴシック" pitchFamily="34" charset="-128"/>
              </a:rPr>
              <a:t>Since then, a number of international meetings have been organized to review the status of implementation of the Millennium Development Goals and the Johannesburg Plan of Action.</a:t>
            </a:r>
            <a:endParaRPr lang="en-US" dirty="0" smtClean="0">
              <a:ea typeface="ＭＳ Ｐゴシック" pitchFamily="34" charset="-128"/>
            </a:endParaRPr>
          </a:p>
          <a:p>
            <a:r>
              <a:rPr lang="en-US" dirty="0" smtClean="0">
                <a:ea typeface="ＭＳ Ｐゴシック" pitchFamily="34" charset="-128"/>
              </a:rPr>
              <a:t>One of the most difficult challenges facing us today is to translate these international commitments into concrete actions by involving policy makers, the public, the private sector and the media to create the demand for sanitation and to prioritize sanitation in national budgetary allocations.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1158875" y="704850"/>
            <a:ext cx="4694238" cy="3522663"/>
          </a:xfrm>
          <a:ln/>
        </p:spPr>
      </p:sp>
      <p:sp>
        <p:nvSpPr>
          <p:cNvPr id="28675" name="Rectangle 3"/>
          <p:cNvSpPr>
            <a:spLocks noGrp="1" noChangeArrowheads="1"/>
          </p:cNvSpPr>
          <p:nvPr>
            <p:ph type="body" idx="1"/>
          </p:nvPr>
        </p:nvSpPr>
        <p:spPr>
          <a:xfrm>
            <a:off x="701675" y="4464051"/>
            <a:ext cx="5608638" cy="4227513"/>
          </a:xfrm>
        </p:spPr>
        <p:txBody>
          <a:bodyPr lIns="93749" tIns="46875" rIns="93749" bIns="46875"/>
          <a:lstStyle/>
          <a:p>
            <a:pPr marL="285750" indent="-285750">
              <a:buFont typeface="Arial" pitchFamily="34" charset="0"/>
              <a:buChar char="•"/>
              <a:defRPr/>
            </a:pPr>
            <a:r>
              <a:rPr lang="en-US" dirty="0" smtClean="0">
                <a:solidFill>
                  <a:schemeClr val="tx1">
                    <a:lumMod val="95000"/>
                    <a:lumOff val="5000"/>
                  </a:schemeClr>
                </a:solidFill>
              </a:rPr>
              <a:t>Water bodies around some cities are polluted with high nutrient levels mainly from </a:t>
            </a:r>
            <a:r>
              <a:rPr lang="en-US" dirty="0" err="1" smtClean="0">
                <a:solidFill>
                  <a:schemeClr val="tx1">
                    <a:lumMod val="95000"/>
                    <a:lumOff val="5000"/>
                  </a:schemeClr>
                </a:solidFill>
              </a:rPr>
              <a:t>peri</a:t>
            </a:r>
            <a:r>
              <a:rPr lang="en-US" dirty="0" smtClean="0">
                <a:solidFill>
                  <a:schemeClr val="tx1">
                    <a:lumMod val="95000"/>
                    <a:lumOff val="5000"/>
                  </a:schemeClr>
                </a:solidFill>
              </a:rPr>
              <a:t>-urban farming activities as well as from domestic and industrial effluent discharges.</a:t>
            </a:r>
          </a:p>
          <a:p>
            <a:pPr marL="285750" indent="-285750">
              <a:buFont typeface="Arial" pitchFamily="34" charset="0"/>
              <a:buChar char="•"/>
              <a:defRPr/>
            </a:pPr>
            <a:endParaRPr lang="en-US" dirty="0" smtClean="0">
              <a:solidFill>
                <a:schemeClr val="tx1">
                  <a:lumMod val="95000"/>
                  <a:lumOff val="5000"/>
                </a:schemeClr>
              </a:solidFill>
            </a:endParaRPr>
          </a:p>
          <a:p>
            <a:pPr marL="285750" indent="-285750">
              <a:buFont typeface="Arial" pitchFamily="34" charset="0"/>
              <a:buChar char="•"/>
              <a:defRPr/>
            </a:pPr>
            <a:r>
              <a:rPr lang="en-US" dirty="0" smtClean="0">
                <a:solidFill>
                  <a:schemeClr val="tx1">
                    <a:lumMod val="95000"/>
                    <a:lumOff val="5000"/>
                  </a:schemeClr>
                </a:solidFill>
              </a:rPr>
              <a:t>Untreated sewage effluent is one of the most common types of pollution found around urban rivers and in groundwater </a:t>
            </a:r>
            <a:r>
              <a:rPr lang="en-GB" dirty="0" smtClean="0">
                <a:solidFill>
                  <a:schemeClr val="tx1">
                    <a:lumMod val="95000"/>
                    <a:lumOff val="5000"/>
                  </a:schemeClr>
                </a:solidFill>
              </a:rPr>
              <a:t>sources.</a:t>
            </a:r>
          </a:p>
          <a:p>
            <a:pPr marL="285750" indent="-285750">
              <a:buFont typeface="Arial" pitchFamily="34" charset="0"/>
              <a:buChar char="•"/>
              <a:defRPr/>
            </a:pPr>
            <a:endParaRPr lang="en-GB" dirty="0" smtClean="0">
              <a:solidFill>
                <a:schemeClr val="tx1">
                  <a:lumMod val="95000"/>
                  <a:lumOff val="5000"/>
                </a:schemeClr>
              </a:solidFill>
            </a:endParaRPr>
          </a:p>
          <a:p>
            <a:pPr marL="285750" indent="-285750">
              <a:buFont typeface="Arial" pitchFamily="34" charset="0"/>
              <a:buChar char="•"/>
              <a:defRPr/>
            </a:pPr>
            <a:r>
              <a:rPr lang="en-US" dirty="0" smtClean="0">
                <a:solidFill>
                  <a:schemeClr val="tx1">
                    <a:lumMod val="95000"/>
                    <a:lumOff val="5000"/>
                  </a:schemeClr>
                </a:solidFill>
              </a:rPr>
              <a:t>The discharge of sewage into city water bodies is often compounded by spillages of raw sewage due to power </a:t>
            </a:r>
            <a:r>
              <a:rPr lang="en-GB" dirty="0" smtClean="0">
                <a:solidFill>
                  <a:schemeClr val="tx1">
                    <a:lumMod val="95000"/>
                    <a:lumOff val="5000"/>
                  </a:schemeClr>
                </a:solidFill>
              </a:rPr>
              <a:t>failures, pump or pipe failures.</a:t>
            </a:r>
            <a:endParaRPr lang="en-US" dirty="0" smtClean="0">
              <a:solidFill>
                <a:schemeClr val="tx1">
                  <a:lumMod val="95000"/>
                  <a:lumOff val="5000"/>
                </a:schemeClr>
              </a:solidFill>
            </a:endParaRPr>
          </a:p>
          <a:p>
            <a:pPr>
              <a:defRPr/>
            </a:pPr>
            <a:endParaRPr lang="en-US" dirty="0" smtClean="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p:spPr>
        <p:txBody>
          <a:bodyPr/>
          <a:lstStyle/>
          <a:p>
            <a:endParaRPr lang="en-US" smtClean="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p:spPr>
        <p:txBody>
          <a:bodyPr/>
          <a:lstStyle/>
          <a:p>
            <a:endParaRPr lang="en-US" smtClean="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p:spPr>
        <p:txBody>
          <a:bodyPr/>
          <a:lstStyle/>
          <a:p>
            <a:endParaRPr lang="en-US" smtClean="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p:spPr>
        <p:txBody>
          <a:bodyPr/>
          <a:lstStyle/>
          <a:p>
            <a:endParaRPr lang="en-US" smtClean="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48557"/>
            <a:ext cx="7772400" cy="1470025"/>
          </a:xfrm>
        </p:spPr>
        <p:txBody>
          <a:bodyPr/>
          <a:lstStyle>
            <a:lvl1pPr algn="ctr">
              <a:defRPr sz="5400">
                <a:solidFill>
                  <a:srgbClr val="002060"/>
                </a:solidFill>
              </a:defRPr>
            </a:lvl1pPr>
          </a:lstStyle>
          <a:p>
            <a:r>
              <a:rPr lang="en-GB" noProof="0" smtClean="0"/>
              <a:t>Click to edit Master title style</a:t>
            </a:r>
            <a:endParaRPr lang="en-GB" noProof="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70C0"/>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noProof="0" smtClean="0"/>
              <a:t>Click to edit Master subtitle style</a:t>
            </a:r>
            <a:endParaRPr lang="en-GB" noProof="0"/>
          </a:p>
        </p:txBody>
      </p:sp>
    </p:spTree>
    <p:extLst>
      <p:ext uri="{BB962C8B-B14F-4D97-AF65-F5344CB8AC3E}">
        <p14:creationId xmlns:p14="http://schemas.microsoft.com/office/powerpoint/2010/main" val="1147660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912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363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7572" y="0"/>
            <a:ext cx="8412480" cy="890337"/>
          </a:xfrm>
        </p:spPr>
        <p:txBody>
          <a:bodyPr/>
          <a:lstStyle>
            <a:lvl1pPr>
              <a:defRPr sz="4000"/>
            </a:lvl1pPr>
          </a:lstStyle>
          <a:p>
            <a:r>
              <a:rPr lang="en-GB" noProof="0" dirty="0" smtClean="0"/>
              <a:t>Click to edit Master title style</a:t>
            </a:r>
            <a:endParaRPr lang="en-GB" noProof="0" dirty="0"/>
          </a:p>
        </p:txBody>
      </p:sp>
      <p:sp>
        <p:nvSpPr>
          <p:cNvPr id="3" name="Content Placeholder 2"/>
          <p:cNvSpPr>
            <a:spLocks noGrp="1"/>
          </p:cNvSpPr>
          <p:nvPr>
            <p:ph idx="1"/>
          </p:nvPr>
        </p:nvSpPr>
        <p:spPr>
          <a:xfrm>
            <a:off x="685800" y="1106905"/>
            <a:ext cx="7772400" cy="4989095"/>
          </a:xfrm>
        </p:spPr>
        <p:txBody>
          <a:bodyPr/>
          <a:lstStyle>
            <a:lvl2pPr>
              <a:buClr>
                <a:srgbClr val="0070C0"/>
              </a:buClr>
              <a:defRPr>
                <a:solidFill>
                  <a:srgbClr val="0070C0"/>
                </a:solidFill>
              </a:defRPr>
            </a:lvl2p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cxnSp>
        <p:nvCxnSpPr>
          <p:cNvPr id="4" name="Straight Connector 3"/>
          <p:cNvCxnSpPr/>
          <p:nvPr userDrawn="1"/>
        </p:nvCxnSpPr>
        <p:spPr bwMode="auto">
          <a:xfrm>
            <a:off x="0" y="898389"/>
            <a:ext cx="9143999" cy="0"/>
          </a:xfrm>
          <a:prstGeom prst="line">
            <a:avLst/>
          </a:prstGeom>
          <a:solidFill>
            <a:schemeClr val="accent1"/>
          </a:solidFill>
          <a:ln w="25400" cap="flat" cmpd="sng" algn="ctr">
            <a:solidFill>
              <a:srgbClr val="002060"/>
            </a:solidFill>
            <a:prstDash val="solid"/>
            <a:round/>
            <a:headEnd type="none" w="med" len="med"/>
            <a:tailEnd type="none" w="med" len="med"/>
          </a:ln>
          <a:effectLst/>
        </p:spPr>
      </p:cxnSp>
    </p:spTree>
    <p:extLst>
      <p:ext uri="{BB962C8B-B14F-4D97-AF65-F5344CB8AC3E}">
        <p14:creationId xmlns:p14="http://schemas.microsoft.com/office/powerpoint/2010/main" val="22789723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42527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4035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2826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21664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678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93824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00203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6175850"/>
            <a:ext cx="9144000" cy="682150"/>
          </a:xfrm>
          <a:prstGeom prst="rect">
            <a:avLst/>
          </a:prstGeom>
          <a:solidFill>
            <a:srgbClr val="00334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ea typeface="ＭＳ Ｐゴシック" pitchFamily="-64" charset="-128"/>
            </a:endParaRPr>
          </a:p>
        </p:txBody>
      </p:sp>
      <p:sp>
        <p:nvSpPr>
          <p:cNvPr id="1027"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noProof="0" smtClean="0"/>
              <a:t>Click to edit Master title style</a:t>
            </a:r>
          </a:p>
        </p:txBody>
      </p:sp>
      <p:sp>
        <p:nvSpPr>
          <p:cNvPr id="1028"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3" name="TextBox 2"/>
          <p:cNvSpPr txBox="1"/>
          <p:nvPr userDrawn="1"/>
        </p:nvSpPr>
        <p:spPr>
          <a:xfrm>
            <a:off x="6305107" y="6488668"/>
            <a:ext cx="2838893" cy="369332"/>
          </a:xfrm>
          <a:prstGeom prst="rect">
            <a:avLst/>
          </a:prstGeom>
          <a:noFill/>
        </p:spPr>
        <p:txBody>
          <a:bodyPr wrap="square" rtlCol="0">
            <a:spAutoFit/>
          </a:bodyPr>
          <a:lstStyle/>
          <a:p>
            <a:pPr algn="r"/>
            <a:r>
              <a:rPr lang="fr-CH" sz="1800" dirty="0" smtClean="0">
                <a:solidFill>
                  <a:schemeClr val="bg1"/>
                </a:solidFill>
                <a:latin typeface="+mj-lt"/>
              </a:rPr>
              <a:t>www.unwater.org</a:t>
            </a:r>
            <a:endParaRPr lang="en-GB" sz="1800" dirty="0">
              <a:solidFill>
                <a:schemeClr val="bg1"/>
              </a:solidFill>
              <a:latin typeface="+mj-lt"/>
            </a:endParaRPr>
          </a:p>
        </p:txBody>
      </p:sp>
      <p:sp>
        <p:nvSpPr>
          <p:cNvPr id="16" name="TextBox 15"/>
          <p:cNvSpPr txBox="1"/>
          <p:nvPr userDrawn="1"/>
        </p:nvSpPr>
        <p:spPr>
          <a:xfrm>
            <a:off x="6305108" y="6175850"/>
            <a:ext cx="2838893" cy="338554"/>
          </a:xfrm>
          <a:prstGeom prst="rect">
            <a:avLst/>
          </a:prstGeom>
          <a:noFill/>
        </p:spPr>
        <p:txBody>
          <a:bodyPr wrap="square" rtlCol="0">
            <a:spAutoFit/>
          </a:bodyPr>
          <a:lstStyle/>
          <a:p>
            <a:pPr algn="r"/>
            <a:r>
              <a:rPr lang="en-GB" sz="1600" noProof="0" dirty="0" smtClean="0">
                <a:solidFill>
                  <a:schemeClr val="bg1"/>
                </a:solidFill>
                <a:latin typeface="+mj-lt"/>
              </a:rPr>
              <a:t>Slide</a:t>
            </a:r>
            <a:r>
              <a:rPr lang="fr-CH" sz="1600" baseline="0" dirty="0" smtClean="0">
                <a:solidFill>
                  <a:schemeClr val="bg1"/>
                </a:solidFill>
                <a:latin typeface="+mj-lt"/>
              </a:rPr>
              <a:t> </a:t>
            </a:r>
            <a:fld id="{77761872-B82F-4E9F-8B5D-63634848AF98}" type="slidenum">
              <a:rPr lang="fr-CH" sz="1600" baseline="0" smtClean="0">
                <a:solidFill>
                  <a:schemeClr val="bg1"/>
                </a:solidFill>
                <a:latin typeface="+mj-lt"/>
              </a:rPr>
              <a:t>‹#›</a:t>
            </a:fld>
            <a:endParaRPr lang="en-GB" sz="1600" dirty="0">
              <a:solidFill>
                <a:schemeClr val="bg1"/>
              </a:solidFill>
              <a:latin typeface="+mj-lt"/>
            </a:endParaRPr>
          </a:p>
        </p:txBody>
      </p:sp>
      <p:pic>
        <p:nvPicPr>
          <p:cNvPr id="1026" name="Picture 2"/>
          <p:cNvPicPr>
            <a:picLocks noChangeAspect="1" noChangeArrowheads="1"/>
          </p:cNvPicPr>
          <p:nvPr userDrawn="1"/>
        </p:nvPicPr>
        <p:blipFill>
          <a:blip r:embed="rId13" cstate="print">
            <a:clrChange>
              <a:clrFrom>
                <a:srgbClr val="4882C3"/>
              </a:clrFrom>
              <a:clrTo>
                <a:srgbClr val="4882C3">
                  <a:alpha val="0"/>
                </a:srgbClr>
              </a:clrTo>
            </a:clrChange>
            <a:extLst>
              <a:ext uri="{28A0092B-C50C-407E-A947-70E740481C1C}">
                <a14:useLocalDpi xmlns:a14="http://schemas.microsoft.com/office/drawing/2010/main" val="0"/>
              </a:ext>
            </a:extLst>
          </a:blip>
          <a:srcRect/>
          <a:stretch>
            <a:fillRect/>
          </a:stretch>
        </p:blipFill>
        <p:spPr bwMode="auto">
          <a:xfrm>
            <a:off x="63506" y="6254496"/>
            <a:ext cx="2815197" cy="555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Lst>
  <p:timing>
    <p:tnLst>
      <p:par>
        <p:cTn id="1" dur="indefinite" restart="never" nodeType="tmRoot"/>
      </p:par>
    </p:tnLst>
  </p:timing>
  <p:txStyles>
    <p:titleStyle>
      <a:lvl1pPr algn="l" rtl="0" eaLnBrk="0" fontAlgn="base" hangingPunct="0">
        <a:spcBef>
          <a:spcPct val="0"/>
        </a:spcBef>
        <a:spcAft>
          <a:spcPct val="0"/>
        </a:spcAft>
        <a:defRPr sz="4400" b="1">
          <a:solidFill>
            <a:srgbClr val="002060"/>
          </a:solidFill>
          <a:effectLst>
            <a:outerShdw blurRad="50800" dist="38100" dir="2700000" algn="tl" rotWithShape="0">
              <a:srgbClr val="002060">
                <a:alpha val="40000"/>
              </a:srgbClr>
            </a:outerShdw>
          </a:effectLst>
          <a:latin typeface="+mj-lt"/>
          <a:ea typeface="+mj-ea"/>
          <a:cs typeface="+mj-cs"/>
        </a:defRPr>
      </a:lvl1pPr>
      <a:lvl2pPr algn="l" rtl="0" eaLnBrk="0" fontAlgn="base" hangingPunct="0">
        <a:spcBef>
          <a:spcPct val="0"/>
        </a:spcBef>
        <a:spcAft>
          <a:spcPct val="0"/>
        </a:spcAft>
        <a:defRPr sz="4400" b="1">
          <a:solidFill>
            <a:srgbClr val="FF7900"/>
          </a:solidFill>
          <a:latin typeface="Trebuchet MS" pitchFamily="34" charset="0"/>
          <a:ea typeface="ＭＳ Ｐゴシック" pitchFamily="-64" charset="-128"/>
        </a:defRPr>
      </a:lvl2pPr>
      <a:lvl3pPr algn="l" rtl="0" eaLnBrk="0" fontAlgn="base" hangingPunct="0">
        <a:spcBef>
          <a:spcPct val="0"/>
        </a:spcBef>
        <a:spcAft>
          <a:spcPct val="0"/>
        </a:spcAft>
        <a:defRPr sz="4400" b="1">
          <a:solidFill>
            <a:srgbClr val="FF7900"/>
          </a:solidFill>
          <a:latin typeface="Trebuchet MS" pitchFamily="34" charset="0"/>
          <a:ea typeface="ＭＳ Ｐゴシック" pitchFamily="-64" charset="-128"/>
        </a:defRPr>
      </a:lvl3pPr>
      <a:lvl4pPr algn="l" rtl="0" eaLnBrk="0" fontAlgn="base" hangingPunct="0">
        <a:spcBef>
          <a:spcPct val="0"/>
        </a:spcBef>
        <a:spcAft>
          <a:spcPct val="0"/>
        </a:spcAft>
        <a:defRPr sz="4400" b="1">
          <a:solidFill>
            <a:srgbClr val="FF7900"/>
          </a:solidFill>
          <a:latin typeface="Trebuchet MS" pitchFamily="34" charset="0"/>
          <a:ea typeface="ＭＳ Ｐゴシック" pitchFamily="-64" charset="-128"/>
        </a:defRPr>
      </a:lvl4pPr>
      <a:lvl5pPr algn="l" rtl="0" eaLnBrk="0" fontAlgn="base" hangingPunct="0">
        <a:spcBef>
          <a:spcPct val="0"/>
        </a:spcBef>
        <a:spcAft>
          <a:spcPct val="0"/>
        </a:spcAft>
        <a:defRPr sz="4400" b="1">
          <a:solidFill>
            <a:srgbClr val="FF7900"/>
          </a:solidFill>
          <a:latin typeface="Trebuchet MS" pitchFamily="34" charset="0"/>
          <a:ea typeface="ＭＳ Ｐゴシック" pitchFamily="-64" charset="-128"/>
        </a:defRPr>
      </a:lvl5pPr>
      <a:lvl6pPr marL="457200" algn="l" rtl="0" fontAlgn="base">
        <a:spcBef>
          <a:spcPct val="0"/>
        </a:spcBef>
        <a:spcAft>
          <a:spcPct val="0"/>
        </a:spcAft>
        <a:defRPr sz="4400" b="1">
          <a:solidFill>
            <a:srgbClr val="FF7900"/>
          </a:solidFill>
          <a:latin typeface="Trebuchet MS" pitchFamily="34" charset="0"/>
          <a:ea typeface="ＭＳ Ｐゴシック" pitchFamily="-64" charset="-128"/>
        </a:defRPr>
      </a:lvl6pPr>
      <a:lvl7pPr marL="914400" algn="l" rtl="0" fontAlgn="base">
        <a:spcBef>
          <a:spcPct val="0"/>
        </a:spcBef>
        <a:spcAft>
          <a:spcPct val="0"/>
        </a:spcAft>
        <a:defRPr sz="4400" b="1">
          <a:solidFill>
            <a:srgbClr val="FF7900"/>
          </a:solidFill>
          <a:latin typeface="Trebuchet MS" pitchFamily="34" charset="0"/>
          <a:ea typeface="ＭＳ Ｐゴシック" pitchFamily="-64" charset="-128"/>
        </a:defRPr>
      </a:lvl7pPr>
      <a:lvl8pPr marL="1371600" algn="l" rtl="0" fontAlgn="base">
        <a:spcBef>
          <a:spcPct val="0"/>
        </a:spcBef>
        <a:spcAft>
          <a:spcPct val="0"/>
        </a:spcAft>
        <a:defRPr sz="4400" b="1">
          <a:solidFill>
            <a:srgbClr val="FF7900"/>
          </a:solidFill>
          <a:latin typeface="Trebuchet MS" pitchFamily="34" charset="0"/>
          <a:ea typeface="ＭＳ Ｐゴシック" pitchFamily="-64" charset="-128"/>
        </a:defRPr>
      </a:lvl8pPr>
      <a:lvl9pPr marL="1828800" algn="l" rtl="0" fontAlgn="base">
        <a:spcBef>
          <a:spcPct val="0"/>
        </a:spcBef>
        <a:spcAft>
          <a:spcPct val="0"/>
        </a:spcAft>
        <a:defRPr sz="4400" b="1">
          <a:solidFill>
            <a:srgbClr val="FF7900"/>
          </a:solidFill>
          <a:latin typeface="Trebuchet MS" pitchFamily="34" charset="0"/>
          <a:ea typeface="ＭＳ Ｐゴシック" pitchFamily="-64" charset="-128"/>
        </a:defRPr>
      </a:lvl9pPr>
    </p:titleStyle>
    <p:bodyStyle>
      <a:lvl1pPr marL="342900" indent="-342900" algn="l" rtl="0" eaLnBrk="0" fontAlgn="base" hangingPunct="0">
        <a:spcBef>
          <a:spcPct val="20000"/>
        </a:spcBef>
        <a:spcAft>
          <a:spcPct val="0"/>
        </a:spcAft>
        <a:buClr>
          <a:srgbClr val="002060"/>
        </a:buClr>
        <a:buFont typeface="Wingdings" pitchFamily="2" charset="2"/>
        <a:buChar char="§"/>
        <a:defRPr sz="3200">
          <a:solidFill>
            <a:srgbClr val="002060"/>
          </a:solidFill>
          <a:latin typeface="+mn-lt"/>
          <a:ea typeface="+mn-ea"/>
          <a:cs typeface="+mn-cs"/>
        </a:defRPr>
      </a:lvl1pPr>
      <a:lvl2pPr marL="742950" indent="-285750" algn="l" rtl="0" eaLnBrk="0" fontAlgn="base" hangingPunct="0">
        <a:spcBef>
          <a:spcPct val="20000"/>
        </a:spcBef>
        <a:spcAft>
          <a:spcPct val="0"/>
        </a:spcAft>
        <a:buClr>
          <a:srgbClr val="002060"/>
        </a:buClr>
        <a:buFont typeface="Trebuchet MS" pitchFamily="34" charset="0"/>
        <a:buChar char="–"/>
        <a:defRPr sz="2800">
          <a:solidFill>
            <a:srgbClr val="002060"/>
          </a:solidFill>
          <a:latin typeface="+mn-lt"/>
          <a:ea typeface="+mn-ea"/>
        </a:defRPr>
      </a:lvl2pPr>
      <a:lvl3pPr marL="1143000" indent="-228600" algn="l" rtl="0" eaLnBrk="0" fontAlgn="base" hangingPunct="0">
        <a:spcBef>
          <a:spcPct val="20000"/>
        </a:spcBef>
        <a:spcAft>
          <a:spcPct val="0"/>
        </a:spcAft>
        <a:buClr>
          <a:srgbClr val="002060"/>
        </a:buClr>
        <a:buFont typeface="Courier New" pitchFamily="49" charset="0"/>
        <a:buChar char="o"/>
        <a:defRPr sz="2400">
          <a:solidFill>
            <a:srgbClr val="002060"/>
          </a:solidFill>
          <a:latin typeface="+mn-lt"/>
          <a:ea typeface="+mn-ea"/>
        </a:defRPr>
      </a:lvl3pPr>
      <a:lvl4pPr marL="1600200" indent="-228600" algn="l" rtl="0" eaLnBrk="0" fontAlgn="base" hangingPunct="0">
        <a:spcBef>
          <a:spcPct val="20000"/>
        </a:spcBef>
        <a:spcAft>
          <a:spcPct val="0"/>
        </a:spcAft>
        <a:buClr>
          <a:srgbClr val="002060"/>
        </a:buClr>
        <a:buFont typeface="Arial" pitchFamily="34" charset="0"/>
        <a:buChar char="•"/>
        <a:defRPr sz="2000">
          <a:solidFill>
            <a:srgbClr val="002060"/>
          </a:solidFill>
          <a:latin typeface="+mn-lt"/>
          <a:ea typeface="+mn-ea"/>
        </a:defRPr>
      </a:lvl4pPr>
      <a:lvl5pPr marL="2057400" indent="-228600" algn="l" rtl="0" eaLnBrk="0" fontAlgn="base" hangingPunct="0">
        <a:spcBef>
          <a:spcPct val="20000"/>
        </a:spcBef>
        <a:spcAft>
          <a:spcPct val="0"/>
        </a:spcAft>
        <a:buClr>
          <a:srgbClr val="002060"/>
        </a:buClr>
        <a:buFont typeface="Wingdings" pitchFamily="2" charset="2"/>
        <a:buChar char="v"/>
        <a:defRPr sz="2000">
          <a:solidFill>
            <a:srgbClr val="002060"/>
          </a:solidFill>
          <a:latin typeface="+mn-lt"/>
          <a:ea typeface="+mn-ea"/>
        </a:defRPr>
      </a:lvl5pPr>
      <a:lvl6pPr marL="2514600" indent="-228600" algn="l" rtl="0" fontAlgn="base">
        <a:spcBef>
          <a:spcPct val="20000"/>
        </a:spcBef>
        <a:spcAft>
          <a:spcPct val="0"/>
        </a:spcAft>
        <a:buClr>
          <a:srgbClr val="FF7500"/>
        </a:buClr>
        <a:buFont typeface="Wingdings" pitchFamily="2" charset="2"/>
        <a:buChar char="ü"/>
        <a:defRPr sz="2000">
          <a:solidFill>
            <a:srgbClr val="E2E3D0"/>
          </a:solidFill>
          <a:latin typeface="+mn-lt"/>
          <a:ea typeface="+mn-ea"/>
        </a:defRPr>
      </a:lvl6pPr>
      <a:lvl7pPr marL="2971800" indent="-228600" algn="l" rtl="0" fontAlgn="base">
        <a:spcBef>
          <a:spcPct val="20000"/>
        </a:spcBef>
        <a:spcAft>
          <a:spcPct val="0"/>
        </a:spcAft>
        <a:buClr>
          <a:srgbClr val="FF7500"/>
        </a:buClr>
        <a:buFont typeface="Wingdings" pitchFamily="2" charset="2"/>
        <a:buChar char="ü"/>
        <a:defRPr sz="2000">
          <a:solidFill>
            <a:srgbClr val="E2E3D0"/>
          </a:solidFill>
          <a:latin typeface="+mn-lt"/>
          <a:ea typeface="+mn-ea"/>
        </a:defRPr>
      </a:lvl7pPr>
      <a:lvl8pPr marL="3429000" indent="-228600" algn="l" rtl="0" fontAlgn="base">
        <a:spcBef>
          <a:spcPct val="20000"/>
        </a:spcBef>
        <a:spcAft>
          <a:spcPct val="0"/>
        </a:spcAft>
        <a:buClr>
          <a:srgbClr val="FF7500"/>
        </a:buClr>
        <a:buFont typeface="Wingdings" pitchFamily="2" charset="2"/>
        <a:buChar char="ü"/>
        <a:defRPr sz="2000">
          <a:solidFill>
            <a:srgbClr val="E2E3D0"/>
          </a:solidFill>
          <a:latin typeface="+mn-lt"/>
          <a:ea typeface="+mn-ea"/>
        </a:defRPr>
      </a:lvl8pPr>
      <a:lvl9pPr marL="3886200" indent="-228600" algn="l" rtl="0" fontAlgn="base">
        <a:spcBef>
          <a:spcPct val="20000"/>
        </a:spcBef>
        <a:spcAft>
          <a:spcPct val="0"/>
        </a:spcAft>
        <a:buClr>
          <a:srgbClr val="FF7500"/>
        </a:buClr>
        <a:buFont typeface="Wingdings" pitchFamily="2" charset="2"/>
        <a:buChar char="ü"/>
        <a:defRPr sz="2000">
          <a:solidFill>
            <a:srgbClr val="E2E3D0"/>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6.jpeg"/><Relationship Id="rId4" Type="http://schemas.openxmlformats.org/officeDocument/2006/relationships/oleObject" Target="../embeddings/oleObject1.bin"/><Relationship Id="rId9" Type="http://schemas.openxmlformats.org/officeDocument/2006/relationships/hyperlink" Target="http://www.grida.no/publications/rr/blue-cities/ebook.aspx"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49.jpe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48.jpeg"/><Relationship Id="rId5" Type="http://schemas.openxmlformats.org/officeDocument/2006/relationships/image" Target="../media/image2.png"/><Relationship Id="rId4"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2.png"/><Relationship Id="rId4"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pn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png"/><Relationship Id="rId2" Type="http://schemas.openxmlformats.org/officeDocument/2006/relationships/notesSlide" Target="../notesSlides/notesSlide2.xml"/><Relationship Id="rId16" Type="http://schemas.openxmlformats.org/officeDocument/2006/relationships/image" Target="../media/image22.png"/><Relationship Id="rId20" Type="http://schemas.openxmlformats.org/officeDocument/2006/relationships/image" Target="../media/image26.png"/><Relationship Id="rId29"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30.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28" Type="http://schemas.openxmlformats.org/officeDocument/2006/relationships/image" Target="../media/image34.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oleObject" Target="../embeddings/oleObject2.bin"/><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0"/>
            <a:ext cx="9144000" cy="1295400"/>
          </a:xfrm>
          <a:prstGeom prst="rect">
            <a:avLst/>
          </a:prstGeom>
          <a:solidFill>
            <a:srgbClr val="009A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solidFill>
                <a:srgbClr val="FFFFFF"/>
              </a:solidFill>
              <a:ea typeface="ＭＳ Ｐゴシック" pitchFamily="34" charset="-128"/>
            </a:endParaRPr>
          </a:p>
        </p:txBody>
      </p:sp>
      <p:sp>
        <p:nvSpPr>
          <p:cNvPr id="4099" name="Slide Number Placeholder 3"/>
          <p:cNvSpPr txBox="1">
            <a:spLocks noGrp="1"/>
          </p:cNvSpPr>
          <p:nvPr/>
        </p:nvSpPr>
        <p:spPr bwMode="auto">
          <a:xfrm>
            <a:off x="76200" y="6381750"/>
            <a:ext cx="914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rgbClr val="FFFFFF"/>
                </a:solidFill>
                <a:latin typeface="Arial Narrow" pitchFamily="34" charset="0"/>
                <a:ea typeface="ＭＳ Ｐゴシック" pitchFamily="34" charset="-128"/>
              </a:defRPr>
            </a:lvl1pPr>
            <a:lvl2pPr marL="742950" indent="-285750" eaLnBrk="0" hangingPunct="0">
              <a:defRPr sz="1300">
                <a:solidFill>
                  <a:srgbClr val="FFFFFF"/>
                </a:solidFill>
                <a:latin typeface="Arial Narrow" pitchFamily="34" charset="0"/>
                <a:ea typeface="ＭＳ Ｐゴシック" pitchFamily="34" charset="-128"/>
              </a:defRPr>
            </a:lvl2pPr>
            <a:lvl3pPr marL="1143000" indent="-228600" eaLnBrk="0" hangingPunct="0">
              <a:defRPr sz="1300">
                <a:solidFill>
                  <a:srgbClr val="FFFFFF"/>
                </a:solidFill>
                <a:latin typeface="Arial Narrow" pitchFamily="34" charset="0"/>
                <a:ea typeface="ＭＳ Ｐゴシック" pitchFamily="34" charset="-128"/>
              </a:defRPr>
            </a:lvl3pPr>
            <a:lvl4pPr marL="1600200" indent="-228600" eaLnBrk="0" hangingPunct="0">
              <a:defRPr sz="1300">
                <a:solidFill>
                  <a:srgbClr val="FFFFFF"/>
                </a:solidFill>
                <a:latin typeface="Arial Narrow" pitchFamily="34" charset="0"/>
                <a:ea typeface="ＭＳ Ｐゴシック" pitchFamily="34" charset="-128"/>
              </a:defRPr>
            </a:lvl4pPr>
            <a:lvl5pPr marL="2057400" indent="-228600" eaLnBrk="0" hangingPunct="0">
              <a:defRPr sz="1300">
                <a:solidFill>
                  <a:srgbClr val="FFFFFF"/>
                </a:solidFill>
                <a:latin typeface="Arial Narrow" pitchFamily="34" charset="0"/>
                <a:ea typeface="ＭＳ Ｐゴシック" pitchFamily="34" charset="-128"/>
              </a:defRPr>
            </a:lvl5pPr>
            <a:lvl6pPr marL="25146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6pPr>
            <a:lvl7pPr marL="29718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7pPr>
            <a:lvl8pPr marL="34290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8pPr>
            <a:lvl9pPr marL="38862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9pPr>
          </a:lstStyle>
          <a:p>
            <a:pPr algn="l" eaLnBrk="1" hangingPunct="1"/>
            <a:fld id="{988743C6-9C80-4ECD-B688-42B4F11FA3BC}" type="slidenum">
              <a:rPr lang="en-US" sz="1400" b="1">
                <a:solidFill>
                  <a:schemeClr val="bg1"/>
                </a:solidFill>
                <a:latin typeface="Verdana" pitchFamily="34" charset="0"/>
              </a:rPr>
              <a:pPr algn="l" eaLnBrk="1" hangingPunct="1"/>
              <a:t>1</a:t>
            </a:fld>
            <a:endParaRPr lang="en-US" sz="1400" b="1">
              <a:solidFill>
                <a:schemeClr val="bg1"/>
              </a:solidFill>
              <a:latin typeface="Verdana" pitchFamily="34" charset="0"/>
            </a:endParaRPr>
          </a:p>
        </p:txBody>
      </p:sp>
      <p:sp>
        <p:nvSpPr>
          <p:cNvPr id="4100" name="Rectangle 4"/>
          <p:cNvSpPr>
            <a:spLocks noChangeArrowheads="1"/>
          </p:cNvSpPr>
          <p:nvPr/>
        </p:nvSpPr>
        <p:spPr bwMode="auto">
          <a:xfrm>
            <a:off x="1066800" y="6381750"/>
            <a:ext cx="594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sz="1200" b="1">
                <a:solidFill>
                  <a:schemeClr val="bg1"/>
                </a:solidFill>
                <a:latin typeface="Verdana" pitchFamily="34" charset="0"/>
              </a:rPr>
              <a:t> </a:t>
            </a:r>
          </a:p>
          <a:p>
            <a:pPr algn="l"/>
            <a:endParaRPr lang="en-US" sz="1200" b="1">
              <a:solidFill>
                <a:schemeClr val="bg1"/>
              </a:solidFill>
              <a:latin typeface="Verdana" pitchFamily="34" charset="0"/>
            </a:endParaRPr>
          </a:p>
        </p:txBody>
      </p:sp>
      <p:cxnSp>
        <p:nvCxnSpPr>
          <p:cNvPr id="44" name="Straight Connector 43"/>
          <p:cNvCxnSpPr/>
          <p:nvPr/>
        </p:nvCxnSpPr>
        <p:spPr>
          <a:xfrm>
            <a:off x="-152400" y="6323013"/>
            <a:ext cx="9525000" cy="1587"/>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5400000">
            <a:off x="3353594" y="2437606"/>
            <a:ext cx="2743200" cy="1588"/>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103" name="Text Box 21"/>
          <p:cNvSpPr txBox="1">
            <a:spLocks noChangeArrowheads="1"/>
          </p:cNvSpPr>
          <p:nvPr/>
        </p:nvSpPr>
        <p:spPr bwMode="auto">
          <a:xfrm>
            <a:off x="1143000" y="2895600"/>
            <a:ext cx="7315200" cy="290513"/>
          </a:xfrm>
          <a:prstGeom prst="rect">
            <a:avLst/>
          </a:prstGeom>
          <a:noFill/>
          <a:ln>
            <a:noFill/>
          </a:ln>
          <a:effectLst/>
          <a:extLst>
            <a:ext uri="{909E8E84-426E-40DD-AFC4-6F175D3DCCD1}">
              <a14:hiddenFill xmlns:a14="http://schemas.microsoft.com/office/drawing/2010/main">
                <a:solidFill>
                  <a:srgbClr val="003399"/>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1300">
                <a:solidFill>
                  <a:srgbClr val="FFFFFF"/>
                </a:solidFill>
                <a:latin typeface="Arial Narrow" pitchFamily="34" charset="0"/>
                <a:ea typeface="ＭＳ Ｐゴシック" pitchFamily="34" charset="-128"/>
              </a:defRPr>
            </a:lvl1pPr>
            <a:lvl2pPr marL="742950" indent="-285750" eaLnBrk="0" hangingPunct="0">
              <a:defRPr sz="1300">
                <a:solidFill>
                  <a:srgbClr val="FFFFFF"/>
                </a:solidFill>
                <a:latin typeface="Arial Narrow" pitchFamily="34" charset="0"/>
                <a:ea typeface="ＭＳ Ｐゴシック" pitchFamily="34" charset="-128"/>
              </a:defRPr>
            </a:lvl2pPr>
            <a:lvl3pPr marL="1143000" indent="-228600" eaLnBrk="0" hangingPunct="0">
              <a:defRPr sz="1300">
                <a:solidFill>
                  <a:srgbClr val="FFFFFF"/>
                </a:solidFill>
                <a:latin typeface="Arial Narrow" pitchFamily="34" charset="0"/>
                <a:ea typeface="ＭＳ Ｐゴシック" pitchFamily="34" charset="-128"/>
              </a:defRPr>
            </a:lvl3pPr>
            <a:lvl4pPr marL="1600200" indent="-228600" eaLnBrk="0" hangingPunct="0">
              <a:defRPr sz="1300">
                <a:solidFill>
                  <a:srgbClr val="FFFFFF"/>
                </a:solidFill>
                <a:latin typeface="Arial Narrow" pitchFamily="34" charset="0"/>
                <a:ea typeface="ＭＳ Ｐゴシック" pitchFamily="34" charset="-128"/>
              </a:defRPr>
            </a:lvl4pPr>
            <a:lvl5pPr marL="2057400" indent="-228600" eaLnBrk="0" hangingPunct="0">
              <a:defRPr sz="1300">
                <a:solidFill>
                  <a:srgbClr val="FFFFFF"/>
                </a:solidFill>
                <a:latin typeface="Arial Narrow" pitchFamily="34" charset="0"/>
                <a:ea typeface="ＭＳ Ｐゴシック" pitchFamily="34" charset="-128"/>
              </a:defRPr>
            </a:lvl5pPr>
            <a:lvl6pPr marL="25146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6pPr>
            <a:lvl7pPr marL="29718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7pPr>
            <a:lvl8pPr marL="34290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8pPr>
            <a:lvl9pPr marL="38862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9pPr>
          </a:lstStyle>
          <a:p>
            <a:pPr eaLnBrk="1" hangingPunct="1">
              <a:spcBef>
                <a:spcPct val="50000"/>
              </a:spcBef>
            </a:pPr>
            <a:r>
              <a:rPr lang="en-US"/>
              <a:t>The </a:t>
            </a:r>
          </a:p>
        </p:txBody>
      </p:sp>
      <p:sp>
        <p:nvSpPr>
          <p:cNvPr id="4104" name="Text Box 23"/>
          <p:cNvSpPr txBox="1">
            <a:spLocks noChangeArrowheads="1"/>
          </p:cNvSpPr>
          <p:nvPr/>
        </p:nvSpPr>
        <p:spPr bwMode="auto">
          <a:xfrm>
            <a:off x="190500" y="1772215"/>
            <a:ext cx="8839200" cy="2062103"/>
          </a:xfrm>
          <a:prstGeom prst="rect">
            <a:avLst/>
          </a:prstGeom>
          <a:noFill/>
          <a:ln>
            <a:noFill/>
          </a:ln>
          <a:effectLst/>
          <a:extLst>
            <a:ext uri="{909E8E84-426E-40DD-AFC4-6F175D3DCCD1}">
              <a14:hiddenFill xmlns:a14="http://schemas.microsoft.com/office/drawing/2010/main">
                <a:solidFill>
                  <a:srgbClr val="003399"/>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1300">
                <a:solidFill>
                  <a:srgbClr val="FFFFFF"/>
                </a:solidFill>
                <a:latin typeface="Arial Narrow" pitchFamily="34" charset="0"/>
                <a:ea typeface="ＭＳ Ｐゴシック" pitchFamily="34" charset="-128"/>
              </a:defRPr>
            </a:lvl1pPr>
            <a:lvl2pPr marL="742950" indent="-285750" eaLnBrk="0" hangingPunct="0">
              <a:defRPr sz="1300">
                <a:solidFill>
                  <a:srgbClr val="FFFFFF"/>
                </a:solidFill>
                <a:latin typeface="Arial Narrow" pitchFamily="34" charset="0"/>
                <a:ea typeface="ＭＳ Ｐゴシック" pitchFamily="34" charset="-128"/>
              </a:defRPr>
            </a:lvl2pPr>
            <a:lvl3pPr marL="1143000" indent="-228600" eaLnBrk="0" hangingPunct="0">
              <a:defRPr sz="1300">
                <a:solidFill>
                  <a:srgbClr val="FFFFFF"/>
                </a:solidFill>
                <a:latin typeface="Arial Narrow" pitchFamily="34" charset="0"/>
                <a:ea typeface="ＭＳ Ｐゴシック" pitchFamily="34" charset="-128"/>
              </a:defRPr>
            </a:lvl3pPr>
            <a:lvl4pPr marL="1600200" indent="-228600" eaLnBrk="0" hangingPunct="0">
              <a:defRPr sz="1300">
                <a:solidFill>
                  <a:srgbClr val="FFFFFF"/>
                </a:solidFill>
                <a:latin typeface="Arial Narrow" pitchFamily="34" charset="0"/>
                <a:ea typeface="ＭＳ Ｐゴシック" pitchFamily="34" charset="-128"/>
              </a:defRPr>
            </a:lvl4pPr>
            <a:lvl5pPr marL="2057400" indent="-228600" eaLnBrk="0" hangingPunct="0">
              <a:defRPr sz="1300">
                <a:solidFill>
                  <a:srgbClr val="FFFFFF"/>
                </a:solidFill>
                <a:latin typeface="Arial Narrow" pitchFamily="34" charset="0"/>
                <a:ea typeface="ＭＳ Ｐゴシック" pitchFamily="34" charset="-128"/>
              </a:defRPr>
            </a:lvl5pPr>
            <a:lvl6pPr marL="25146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6pPr>
            <a:lvl7pPr marL="29718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7pPr>
            <a:lvl8pPr marL="34290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8pPr>
            <a:lvl9pPr marL="38862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9pPr>
          </a:lstStyle>
          <a:p>
            <a:pPr algn="ctr"/>
            <a:r>
              <a:rPr lang="en-US" sz="3200" b="1" dirty="0" smtClean="0">
                <a:solidFill>
                  <a:srgbClr val="009AD9"/>
                </a:solidFill>
                <a:effectLst>
                  <a:outerShdw blurRad="50800" dist="38100" dir="2700000" algn="tl" rotWithShape="0">
                    <a:srgbClr val="002060">
                      <a:alpha val="40000"/>
                    </a:srgbClr>
                  </a:outerShdw>
                </a:effectLst>
                <a:latin typeface="Verdana" pitchFamily="34" charset="0"/>
              </a:rPr>
              <a:t>Inter-Agency </a:t>
            </a:r>
            <a:r>
              <a:rPr lang="en-US" sz="3200" b="1" dirty="0">
                <a:solidFill>
                  <a:srgbClr val="009AD9"/>
                </a:solidFill>
                <a:effectLst>
                  <a:outerShdw blurRad="50800" dist="38100" dir="2700000" algn="tl" rotWithShape="0">
                    <a:srgbClr val="002060">
                      <a:alpha val="40000"/>
                    </a:srgbClr>
                  </a:outerShdw>
                </a:effectLst>
                <a:latin typeface="Verdana" pitchFamily="34" charset="0"/>
              </a:rPr>
              <a:t>Collaboration in Wastewater </a:t>
            </a:r>
            <a:r>
              <a:rPr lang="en-US" sz="3200" b="1" dirty="0" smtClean="0">
                <a:solidFill>
                  <a:srgbClr val="009AD9"/>
                </a:solidFill>
                <a:effectLst>
                  <a:outerShdw blurRad="50800" dist="38100" dir="2700000" algn="tl" rotWithShape="0">
                    <a:srgbClr val="002060">
                      <a:alpha val="40000"/>
                    </a:srgbClr>
                  </a:outerShdw>
                </a:effectLst>
                <a:latin typeface="Verdana" pitchFamily="34" charset="0"/>
              </a:rPr>
              <a:t>Management  </a:t>
            </a:r>
          </a:p>
          <a:p>
            <a:pPr algn="ctr"/>
            <a:endParaRPr lang="en-US" sz="2800" b="1" dirty="0">
              <a:solidFill>
                <a:srgbClr val="009AD9"/>
              </a:solidFill>
              <a:effectLst>
                <a:outerShdw blurRad="50800" dist="38100" dir="2700000" algn="tl" rotWithShape="0">
                  <a:srgbClr val="002060">
                    <a:alpha val="40000"/>
                  </a:srgbClr>
                </a:outerShdw>
              </a:effectLst>
              <a:latin typeface="Verdana" pitchFamily="34" charset="0"/>
            </a:endParaRPr>
          </a:p>
          <a:p>
            <a:pPr algn="ctr"/>
            <a:r>
              <a:rPr lang="en-US" sz="1800" b="1" dirty="0" smtClean="0">
                <a:solidFill>
                  <a:srgbClr val="009AD9"/>
                </a:solidFill>
                <a:effectLst>
                  <a:outerShdw blurRad="50800" dist="38100" dir="2700000" algn="tl" rotWithShape="0">
                    <a:srgbClr val="002060">
                      <a:alpha val="40000"/>
                    </a:srgbClr>
                  </a:outerShdw>
                </a:effectLst>
                <a:latin typeface="Verdana" pitchFamily="34" charset="0"/>
              </a:rPr>
              <a:t>The </a:t>
            </a:r>
            <a:r>
              <a:rPr lang="en-US" sz="1800" b="1" dirty="0">
                <a:solidFill>
                  <a:srgbClr val="009AD9"/>
                </a:solidFill>
                <a:effectLst>
                  <a:outerShdw blurRad="50800" dist="38100" dir="2700000" algn="tl" rotWithShape="0">
                    <a:srgbClr val="002060">
                      <a:alpha val="40000"/>
                    </a:srgbClr>
                  </a:outerShdw>
                </a:effectLst>
                <a:latin typeface="Verdana" pitchFamily="34" charset="0"/>
              </a:rPr>
              <a:t>Case of UN-HABITAT and UNEP under </a:t>
            </a:r>
            <a:endParaRPr lang="en-US" sz="1800" b="1" dirty="0" smtClean="0">
              <a:solidFill>
                <a:srgbClr val="009AD9"/>
              </a:solidFill>
              <a:effectLst>
                <a:outerShdw blurRad="50800" dist="38100" dir="2700000" algn="tl" rotWithShape="0">
                  <a:srgbClr val="002060">
                    <a:alpha val="40000"/>
                  </a:srgbClr>
                </a:outerShdw>
              </a:effectLst>
              <a:latin typeface="Verdana" pitchFamily="34" charset="0"/>
            </a:endParaRPr>
          </a:p>
          <a:p>
            <a:pPr algn="ctr"/>
            <a:r>
              <a:rPr lang="en-US" sz="1800" b="1" dirty="0" smtClean="0">
                <a:solidFill>
                  <a:srgbClr val="009AD9"/>
                </a:solidFill>
                <a:effectLst>
                  <a:outerShdw blurRad="50800" dist="38100" dir="2700000" algn="tl" rotWithShape="0">
                    <a:srgbClr val="002060">
                      <a:alpha val="40000"/>
                    </a:srgbClr>
                  </a:outerShdw>
                </a:effectLst>
                <a:latin typeface="Verdana" pitchFamily="34" charset="0"/>
              </a:rPr>
              <a:t>the </a:t>
            </a:r>
            <a:r>
              <a:rPr lang="en-US" sz="1800" b="1" dirty="0">
                <a:solidFill>
                  <a:srgbClr val="009AD9"/>
                </a:solidFill>
                <a:effectLst>
                  <a:outerShdw blurRad="50800" dist="38100" dir="2700000" algn="tl" rotWithShape="0">
                    <a:srgbClr val="002060">
                      <a:alpha val="40000"/>
                    </a:srgbClr>
                  </a:outerShdw>
                </a:effectLst>
                <a:latin typeface="Verdana" pitchFamily="34" charset="0"/>
              </a:rPr>
              <a:t>UN-Water Task Force on Wastewater Management </a:t>
            </a:r>
          </a:p>
        </p:txBody>
      </p:sp>
      <p:sp>
        <p:nvSpPr>
          <p:cNvPr id="4105" name="Text Box 24"/>
          <p:cNvSpPr txBox="1">
            <a:spLocks noChangeArrowheads="1"/>
          </p:cNvSpPr>
          <p:nvPr/>
        </p:nvSpPr>
        <p:spPr bwMode="auto">
          <a:xfrm>
            <a:off x="458787" y="4705956"/>
            <a:ext cx="8385175" cy="1177245"/>
          </a:xfrm>
          <a:prstGeom prst="rect">
            <a:avLst/>
          </a:prstGeom>
          <a:noFill/>
          <a:ln>
            <a:noFill/>
          </a:ln>
          <a:effectLst/>
          <a:extLst>
            <a:ext uri="{909E8E84-426E-40DD-AFC4-6F175D3DCCD1}">
              <a14:hiddenFill xmlns:a14="http://schemas.microsoft.com/office/drawing/2010/main">
                <a:solidFill>
                  <a:srgbClr val="003399"/>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1300">
                <a:solidFill>
                  <a:srgbClr val="FFFFFF"/>
                </a:solidFill>
                <a:latin typeface="Arial Narrow" pitchFamily="34" charset="0"/>
                <a:ea typeface="ＭＳ Ｐゴシック" pitchFamily="34" charset="-128"/>
              </a:defRPr>
            </a:lvl1pPr>
            <a:lvl2pPr marL="742950" indent="-285750" eaLnBrk="0" hangingPunct="0">
              <a:defRPr sz="1300">
                <a:solidFill>
                  <a:srgbClr val="FFFFFF"/>
                </a:solidFill>
                <a:latin typeface="Arial Narrow" pitchFamily="34" charset="0"/>
                <a:ea typeface="ＭＳ Ｐゴシック" pitchFamily="34" charset="-128"/>
              </a:defRPr>
            </a:lvl2pPr>
            <a:lvl3pPr marL="1143000" indent="-228600" eaLnBrk="0" hangingPunct="0">
              <a:defRPr sz="1300">
                <a:solidFill>
                  <a:srgbClr val="FFFFFF"/>
                </a:solidFill>
                <a:latin typeface="Arial Narrow" pitchFamily="34" charset="0"/>
                <a:ea typeface="ＭＳ Ｐゴシック" pitchFamily="34" charset="-128"/>
              </a:defRPr>
            </a:lvl3pPr>
            <a:lvl4pPr marL="1600200" indent="-228600" eaLnBrk="0" hangingPunct="0">
              <a:defRPr sz="1300">
                <a:solidFill>
                  <a:srgbClr val="FFFFFF"/>
                </a:solidFill>
                <a:latin typeface="Arial Narrow" pitchFamily="34" charset="0"/>
                <a:ea typeface="ＭＳ Ｐゴシック" pitchFamily="34" charset="-128"/>
              </a:defRPr>
            </a:lvl4pPr>
            <a:lvl5pPr marL="2057400" indent="-228600" eaLnBrk="0" hangingPunct="0">
              <a:defRPr sz="1300">
                <a:solidFill>
                  <a:srgbClr val="FFFFFF"/>
                </a:solidFill>
                <a:latin typeface="Arial Narrow" pitchFamily="34" charset="0"/>
                <a:ea typeface="ＭＳ Ｐゴシック" pitchFamily="34" charset="-128"/>
              </a:defRPr>
            </a:lvl5pPr>
            <a:lvl6pPr marL="25146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6pPr>
            <a:lvl7pPr marL="29718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7pPr>
            <a:lvl8pPr marL="34290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8pPr>
            <a:lvl9pPr marL="38862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9pPr>
          </a:lstStyle>
          <a:p>
            <a:pPr eaLnBrk="1" hangingPunct="1">
              <a:spcBef>
                <a:spcPct val="50000"/>
              </a:spcBef>
            </a:pPr>
            <a:endParaRPr lang="en-GB" sz="1600" b="1" dirty="0">
              <a:solidFill>
                <a:schemeClr val="tx1"/>
              </a:solidFill>
              <a:latin typeface="Verdana" pitchFamily="34" charset="0"/>
            </a:endParaRPr>
          </a:p>
          <a:p>
            <a:pPr algn="ctr" eaLnBrk="1" hangingPunct="1">
              <a:spcBef>
                <a:spcPct val="50000"/>
              </a:spcBef>
              <a:spcAft>
                <a:spcPts val="1200"/>
              </a:spcAft>
            </a:pPr>
            <a:r>
              <a:rPr lang="en-US" sz="1200" b="1" dirty="0">
                <a:solidFill>
                  <a:schemeClr val="tx1"/>
                </a:solidFill>
                <a:latin typeface="Verdana" pitchFamily="34" charset="0"/>
              </a:rPr>
              <a:t>By</a:t>
            </a:r>
          </a:p>
          <a:p>
            <a:pPr algn="ctr" eaLnBrk="1" hangingPunct="1">
              <a:spcBef>
                <a:spcPts val="0"/>
              </a:spcBef>
              <a:spcAft>
                <a:spcPts val="300"/>
              </a:spcAft>
            </a:pPr>
            <a:r>
              <a:rPr lang="en-US" sz="1200" b="1" dirty="0" smtClean="0">
                <a:solidFill>
                  <a:schemeClr val="tx1"/>
                </a:solidFill>
                <a:latin typeface="Verdana" pitchFamily="34" charset="0"/>
              </a:rPr>
              <a:t>Bert </a:t>
            </a:r>
            <a:r>
              <a:rPr lang="en-US" sz="1200" b="1" dirty="0" err="1" smtClean="0">
                <a:solidFill>
                  <a:schemeClr val="tx1"/>
                </a:solidFill>
                <a:latin typeface="Verdana" pitchFamily="34" charset="0"/>
              </a:rPr>
              <a:t>Diphoorn</a:t>
            </a:r>
            <a:endParaRPr lang="en-US" sz="1200" b="1" dirty="0">
              <a:solidFill>
                <a:schemeClr val="tx1"/>
              </a:solidFill>
              <a:latin typeface="Verdana" pitchFamily="34" charset="0"/>
            </a:endParaRPr>
          </a:p>
          <a:p>
            <a:pPr algn="ctr" eaLnBrk="1" hangingPunct="1">
              <a:spcBef>
                <a:spcPts val="0"/>
              </a:spcBef>
              <a:spcAft>
                <a:spcPts val="300"/>
              </a:spcAft>
            </a:pPr>
            <a:r>
              <a:rPr lang="en-US" sz="1200" b="1" dirty="0" smtClean="0">
                <a:solidFill>
                  <a:schemeClr val="tx1"/>
                </a:solidFill>
                <a:latin typeface="Verdana" pitchFamily="34" charset="0"/>
              </a:rPr>
              <a:t>Vice Chair, UN-Water</a:t>
            </a:r>
            <a:endParaRPr lang="en-US" sz="1200" b="1" dirty="0">
              <a:solidFill>
                <a:schemeClr val="tx1"/>
              </a:solidFill>
              <a:latin typeface="Verdana" pitchFamily="34" charset="0"/>
            </a:endParaRPr>
          </a:p>
        </p:txBody>
      </p:sp>
      <p:graphicFrame>
        <p:nvGraphicFramePr>
          <p:cNvPr id="4106" name="Object 31"/>
          <p:cNvGraphicFramePr>
            <a:graphicFrameLocks noChangeAspect="1"/>
          </p:cNvGraphicFramePr>
          <p:nvPr/>
        </p:nvGraphicFramePr>
        <p:xfrm>
          <a:off x="1525588" y="6350"/>
          <a:ext cx="2057400" cy="1524000"/>
        </p:xfrm>
        <a:graphic>
          <a:graphicData uri="http://schemas.openxmlformats.org/presentationml/2006/ole">
            <mc:AlternateContent xmlns:mc="http://schemas.openxmlformats.org/markup-compatibility/2006">
              <mc:Choice xmlns:v="urn:schemas-microsoft-com:vml" Requires="v">
                <p:oleObj spid="_x0000_s1043" name="Photo Editor Photo" r:id="rId4" imgW="8047619" imgH="5238095" progId="MSPhotoEd.3">
                  <p:embed/>
                </p:oleObj>
              </mc:Choice>
              <mc:Fallback>
                <p:oleObj name="Photo Editor Photo" r:id="rId4" imgW="8047619" imgH="5238095"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588" y="6350"/>
                        <a:ext cx="2057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107" name="Picture 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2988" y="31750"/>
            <a:ext cx="2136775"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36" descr="IMAG000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9763" y="6350"/>
            <a:ext cx="1828800"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350"/>
            <a:ext cx="1525588" cy="1519238"/>
          </a:xfrm>
          <a:prstGeom prst="rect">
            <a:avLst/>
          </a:prstGeom>
          <a:noFill/>
          <a:ln>
            <a:noFill/>
          </a:ln>
          <a:effectLst/>
          <a:extLst>
            <a:ext uri="{909E8E84-426E-40DD-AFC4-6F175D3DCCD1}">
              <a14:hiddenFill xmlns:a14="http://schemas.microsoft.com/office/drawing/2010/main">
                <a:solidFill>
                  <a:srgbClr val="003399"/>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10" name="Picture 2" descr="http://www.grida.no/images/_thumbs/covers/blue-cities-190px.jp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48563" y="6350"/>
            <a:ext cx="1595437"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411288" y="4444346"/>
            <a:ext cx="6629400" cy="523220"/>
          </a:xfrm>
          <a:prstGeom prst="rect">
            <a:avLst/>
          </a:prstGeom>
          <a:noFill/>
        </p:spPr>
        <p:txBody>
          <a:bodyPr wrap="square" rtlCol="0">
            <a:spAutoFit/>
          </a:bodyPr>
          <a:lstStyle/>
          <a:p>
            <a:pPr algn="ctr"/>
            <a:r>
              <a:rPr lang="en-US" sz="1400" b="1" dirty="0">
                <a:solidFill>
                  <a:schemeClr val="tx1"/>
                </a:solidFill>
              </a:rPr>
              <a:t>Presented at the UN-Water </a:t>
            </a:r>
            <a:r>
              <a:rPr lang="en-US" sz="1400" b="1" dirty="0" smtClean="0">
                <a:solidFill>
                  <a:schemeClr val="tx1"/>
                </a:solidFill>
              </a:rPr>
              <a:t>Seminar </a:t>
            </a:r>
            <a:r>
              <a:rPr lang="en-US" sz="1400" b="1" dirty="0">
                <a:solidFill>
                  <a:schemeClr val="tx1"/>
                </a:solidFill>
              </a:rPr>
              <a:t>on “Safe Use of Wastewater in </a:t>
            </a:r>
            <a:r>
              <a:rPr lang="en-US" sz="1400" b="1" dirty="0" smtClean="0">
                <a:solidFill>
                  <a:schemeClr val="tx1"/>
                </a:solidFill>
              </a:rPr>
              <a:t>Agriculture” at IFAT 2012</a:t>
            </a:r>
            <a:endParaRPr lang="en-GB" sz="1400" b="1" dirty="0">
              <a:solidFill>
                <a:schemeClr val="tx1"/>
              </a:solidFill>
            </a:endParaRPr>
          </a:p>
        </p:txBody>
      </p:sp>
    </p:spTree>
    <p:extLst>
      <p:ext uri="{BB962C8B-B14F-4D97-AF65-F5344CB8AC3E}">
        <p14:creationId xmlns:p14="http://schemas.microsoft.com/office/powerpoint/2010/main" val="29972821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0" y="0"/>
            <a:ext cx="9144000" cy="1066800"/>
          </a:xfrm>
          <a:prstGeom prst="rect">
            <a:avLst/>
          </a:prstGeom>
          <a:solidFill>
            <a:srgbClr val="009A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solidFill>
                <a:srgbClr val="FFFFFF"/>
              </a:solidFill>
              <a:ea typeface="ＭＳ Ｐゴシック" pitchFamily="34" charset="-128"/>
            </a:endParaRPr>
          </a:p>
        </p:txBody>
      </p:sp>
      <p:sp>
        <p:nvSpPr>
          <p:cNvPr id="9" name="Rectangle 8"/>
          <p:cNvSpPr>
            <a:spLocks noChangeArrowheads="1"/>
          </p:cNvSpPr>
          <p:nvPr/>
        </p:nvSpPr>
        <p:spPr bwMode="auto">
          <a:xfrm>
            <a:off x="0" y="1066800"/>
            <a:ext cx="9144000" cy="5257800"/>
          </a:xfrm>
          <a:prstGeom prst="rect">
            <a:avLst/>
          </a:prstGeom>
          <a:solidFill>
            <a:schemeClr val="tx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endParaRPr lang="en-US" sz="1800">
              <a:latin typeface="Verdana" pitchFamily="34" charset="0"/>
            </a:endParaRPr>
          </a:p>
        </p:txBody>
      </p:sp>
      <p:sp>
        <p:nvSpPr>
          <p:cNvPr id="15" name="Rectangle 14"/>
          <p:cNvSpPr>
            <a:spLocks noChangeArrowheads="1"/>
          </p:cNvSpPr>
          <p:nvPr/>
        </p:nvSpPr>
        <p:spPr bwMode="auto">
          <a:xfrm>
            <a:off x="4419600" y="3505200"/>
            <a:ext cx="4724400" cy="2819400"/>
          </a:xfrm>
          <a:prstGeom prst="rect">
            <a:avLst/>
          </a:prstGeom>
          <a:solidFill>
            <a:srgbClr val="55413A"/>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endParaRPr lang="en-US" sz="1800">
              <a:latin typeface="Verdana" pitchFamily="34" charset="0"/>
            </a:endParaRPr>
          </a:p>
        </p:txBody>
      </p:sp>
      <p:sp>
        <p:nvSpPr>
          <p:cNvPr id="7173" name="Slide Number Placeholder 3"/>
          <p:cNvSpPr txBox="1">
            <a:spLocks noGrp="1"/>
          </p:cNvSpPr>
          <p:nvPr/>
        </p:nvSpPr>
        <p:spPr bwMode="auto">
          <a:xfrm>
            <a:off x="76200" y="6381750"/>
            <a:ext cx="914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rgbClr val="FFFFFF"/>
                </a:solidFill>
                <a:latin typeface="Arial Narrow" pitchFamily="34" charset="0"/>
                <a:ea typeface="ＭＳ Ｐゴシック" pitchFamily="34" charset="-128"/>
              </a:defRPr>
            </a:lvl1pPr>
            <a:lvl2pPr marL="742950" indent="-285750" eaLnBrk="0" hangingPunct="0">
              <a:defRPr sz="1300">
                <a:solidFill>
                  <a:srgbClr val="FFFFFF"/>
                </a:solidFill>
                <a:latin typeface="Arial Narrow" pitchFamily="34" charset="0"/>
                <a:ea typeface="ＭＳ Ｐゴシック" pitchFamily="34" charset="-128"/>
              </a:defRPr>
            </a:lvl2pPr>
            <a:lvl3pPr marL="1143000" indent="-228600" eaLnBrk="0" hangingPunct="0">
              <a:defRPr sz="1300">
                <a:solidFill>
                  <a:srgbClr val="FFFFFF"/>
                </a:solidFill>
                <a:latin typeface="Arial Narrow" pitchFamily="34" charset="0"/>
                <a:ea typeface="ＭＳ Ｐゴシック" pitchFamily="34" charset="-128"/>
              </a:defRPr>
            </a:lvl3pPr>
            <a:lvl4pPr marL="1600200" indent="-228600" eaLnBrk="0" hangingPunct="0">
              <a:defRPr sz="1300">
                <a:solidFill>
                  <a:srgbClr val="FFFFFF"/>
                </a:solidFill>
                <a:latin typeface="Arial Narrow" pitchFamily="34" charset="0"/>
                <a:ea typeface="ＭＳ Ｐゴシック" pitchFamily="34" charset="-128"/>
              </a:defRPr>
            </a:lvl4pPr>
            <a:lvl5pPr marL="2057400" indent="-228600" eaLnBrk="0" hangingPunct="0">
              <a:defRPr sz="1300">
                <a:solidFill>
                  <a:srgbClr val="FFFFFF"/>
                </a:solidFill>
                <a:latin typeface="Arial Narrow" pitchFamily="34" charset="0"/>
                <a:ea typeface="ＭＳ Ｐゴシック" pitchFamily="34" charset="-128"/>
              </a:defRPr>
            </a:lvl5pPr>
            <a:lvl6pPr marL="25146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6pPr>
            <a:lvl7pPr marL="29718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7pPr>
            <a:lvl8pPr marL="34290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8pPr>
            <a:lvl9pPr marL="38862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9pPr>
          </a:lstStyle>
          <a:p>
            <a:pPr algn="l" eaLnBrk="1" hangingPunct="1"/>
            <a:fld id="{17DEA809-CFD5-4D23-AFA1-B999CC3A0A59}" type="slidenum">
              <a:rPr lang="en-US" sz="1400" b="1">
                <a:solidFill>
                  <a:schemeClr val="bg1"/>
                </a:solidFill>
                <a:latin typeface="Verdana" pitchFamily="34" charset="0"/>
              </a:rPr>
              <a:pPr algn="l" eaLnBrk="1" hangingPunct="1"/>
              <a:t>10</a:t>
            </a:fld>
            <a:endParaRPr lang="en-US" sz="1400" b="1">
              <a:solidFill>
                <a:schemeClr val="bg1"/>
              </a:solidFill>
              <a:latin typeface="Verdana" pitchFamily="34" charset="0"/>
            </a:endParaRPr>
          </a:p>
        </p:txBody>
      </p:sp>
      <p:sp>
        <p:nvSpPr>
          <p:cNvPr id="7174" name="Rectangle 8"/>
          <p:cNvSpPr txBox="1">
            <a:spLocks noChangeArrowheads="1"/>
          </p:cNvSpPr>
          <p:nvPr/>
        </p:nvSpPr>
        <p:spPr bwMode="auto">
          <a:xfrm>
            <a:off x="228600" y="228600"/>
            <a:ext cx="868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300">
                <a:solidFill>
                  <a:srgbClr val="FFFFFF"/>
                </a:solidFill>
                <a:latin typeface="Arial Narrow" pitchFamily="34" charset="0"/>
                <a:ea typeface="ＭＳ Ｐゴシック" pitchFamily="34" charset="-128"/>
              </a:defRPr>
            </a:lvl1pPr>
            <a:lvl2pPr marL="742950" indent="-285750" eaLnBrk="0" hangingPunct="0">
              <a:defRPr sz="1300">
                <a:solidFill>
                  <a:srgbClr val="FFFFFF"/>
                </a:solidFill>
                <a:latin typeface="Arial Narrow" pitchFamily="34" charset="0"/>
                <a:ea typeface="ＭＳ Ｐゴシック" pitchFamily="34" charset="-128"/>
              </a:defRPr>
            </a:lvl2pPr>
            <a:lvl3pPr marL="1143000" indent="-228600" eaLnBrk="0" hangingPunct="0">
              <a:defRPr sz="1300">
                <a:solidFill>
                  <a:srgbClr val="FFFFFF"/>
                </a:solidFill>
                <a:latin typeface="Arial Narrow" pitchFamily="34" charset="0"/>
                <a:ea typeface="ＭＳ Ｐゴシック" pitchFamily="34" charset="-128"/>
              </a:defRPr>
            </a:lvl3pPr>
            <a:lvl4pPr marL="1600200" indent="-228600" eaLnBrk="0" hangingPunct="0">
              <a:defRPr sz="1300">
                <a:solidFill>
                  <a:srgbClr val="FFFFFF"/>
                </a:solidFill>
                <a:latin typeface="Arial Narrow" pitchFamily="34" charset="0"/>
                <a:ea typeface="ＭＳ Ｐゴシック" pitchFamily="34" charset="-128"/>
              </a:defRPr>
            </a:lvl4pPr>
            <a:lvl5pPr marL="2057400" indent="-228600" eaLnBrk="0" hangingPunct="0">
              <a:defRPr sz="1300">
                <a:solidFill>
                  <a:srgbClr val="FFFFFF"/>
                </a:solidFill>
                <a:latin typeface="Arial Narrow" pitchFamily="34" charset="0"/>
                <a:ea typeface="ＭＳ Ｐゴシック" pitchFamily="34" charset="-128"/>
              </a:defRPr>
            </a:lvl5pPr>
            <a:lvl6pPr marL="25146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6pPr>
            <a:lvl7pPr marL="29718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7pPr>
            <a:lvl8pPr marL="34290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8pPr>
            <a:lvl9pPr marL="38862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9pPr>
          </a:lstStyle>
          <a:p>
            <a:pPr algn="ctr" eaLnBrk="1" hangingPunct="1"/>
            <a:r>
              <a:rPr lang="en-US" sz="3200" b="1" dirty="0"/>
              <a:t>The statistics are stark!</a:t>
            </a:r>
          </a:p>
        </p:txBody>
      </p:sp>
      <p:cxnSp>
        <p:nvCxnSpPr>
          <p:cNvPr id="23" name="Straight Connector 22"/>
          <p:cNvCxnSpPr/>
          <p:nvPr/>
        </p:nvCxnSpPr>
        <p:spPr>
          <a:xfrm>
            <a:off x="0" y="1066800"/>
            <a:ext cx="9144000"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6200" y="3505200"/>
            <a:ext cx="9220200"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5400000">
            <a:off x="3010694" y="2477294"/>
            <a:ext cx="2819400" cy="1588"/>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a:cxnSpLocks noChangeShapeType="1"/>
          </p:cNvCxnSpPr>
          <p:nvPr/>
        </p:nvCxnSpPr>
        <p:spPr bwMode="auto">
          <a:xfrm rot="5400000">
            <a:off x="2935288" y="4838700"/>
            <a:ext cx="2971800" cy="0"/>
          </a:xfrm>
          <a:prstGeom prst="line">
            <a:avLst/>
          </a:prstGeom>
          <a:noFill/>
          <a:ln w="6350">
            <a:solidFill>
              <a:schemeClr val="bg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p:nvPr/>
        </p:nvCxnSpPr>
        <p:spPr>
          <a:xfrm>
            <a:off x="-76200" y="6323013"/>
            <a:ext cx="9220200" cy="1587"/>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7180" name="Text Box 15"/>
          <p:cNvSpPr txBox="1">
            <a:spLocks noChangeArrowheads="1"/>
          </p:cNvSpPr>
          <p:nvPr/>
        </p:nvSpPr>
        <p:spPr bwMode="auto">
          <a:xfrm>
            <a:off x="38100" y="1095375"/>
            <a:ext cx="4381500" cy="2508379"/>
          </a:xfrm>
          <a:prstGeom prst="rect">
            <a:avLst/>
          </a:prstGeom>
          <a:noFill/>
          <a:ln>
            <a:noFill/>
          </a:ln>
          <a:effectLst/>
          <a:extLst>
            <a:ext uri="{909E8E84-426E-40DD-AFC4-6F175D3DCCD1}">
              <a14:hiddenFill xmlns:a14="http://schemas.microsoft.com/office/drawing/2010/main">
                <a:solidFill>
                  <a:srgbClr val="003399"/>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342900" indent="-342900" eaLnBrk="0" hangingPunct="0">
              <a:defRPr sz="1300">
                <a:solidFill>
                  <a:srgbClr val="FFFFFF"/>
                </a:solidFill>
                <a:latin typeface="Arial Narrow" pitchFamily="34" charset="0"/>
                <a:ea typeface="ＭＳ Ｐゴシック" pitchFamily="34" charset="-128"/>
              </a:defRPr>
            </a:lvl1pPr>
            <a:lvl2pPr marL="742950" indent="-285750" eaLnBrk="0" hangingPunct="0">
              <a:defRPr sz="1300">
                <a:solidFill>
                  <a:srgbClr val="FFFFFF"/>
                </a:solidFill>
                <a:latin typeface="Arial Narrow" pitchFamily="34" charset="0"/>
                <a:ea typeface="ＭＳ Ｐゴシック" pitchFamily="34" charset="-128"/>
              </a:defRPr>
            </a:lvl2pPr>
            <a:lvl3pPr marL="1143000" indent="-228600" eaLnBrk="0" hangingPunct="0">
              <a:defRPr sz="1300">
                <a:solidFill>
                  <a:srgbClr val="FFFFFF"/>
                </a:solidFill>
                <a:latin typeface="Arial Narrow" pitchFamily="34" charset="0"/>
                <a:ea typeface="ＭＳ Ｐゴシック" pitchFamily="34" charset="-128"/>
              </a:defRPr>
            </a:lvl3pPr>
            <a:lvl4pPr marL="1600200" indent="-228600" eaLnBrk="0" hangingPunct="0">
              <a:defRPr sz="1300">
                <a:solidFill>
                  <a:srgbClr val="FFFFFF"/>
                </a:solidFill>
                <a:latin typeface="Arial Narrow" pitchFamily="34" charset="0"/>
                <a:ea typeface="ＭＳ Ｐゴシック" pitchFamily="34" charset="-128"/>
              </a:defRPr>
            </a:lvl4pPr>
            <a:lvl5pPr marL="2057400" indent="-228600" eaLnBrk="0" hangingPunct="0">
              <a:defRPr sz="1300">
                <a:solidFill>
                  <a:srgbClr val="FFFFFF"/>
                </a:solidFill>
                <a:latin typeface="Arial Narrow" pitchFamily="34" charset="0"/>
                <a:ea typeface="ＭＳ Ｐゴシック" pitchFamily="34" charset="-128"/>
              </a:defRPr>
            </a:lvl5pPr>
            <a:lvl6pPr marL="25146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6pPr>
            <a:lvl7pPr marL="29718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7pPr>
            <a:lvl8pPr marL="34290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8pPr>
            <a:lvl9pPr marL="38862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9pPr>
          </a:lstStyle>
          <a:p>
            <a:pPr algn="l" eaLnBrk="1" hangingPunct="1">
              <a:spcAft>
                <a:spcPts val="600"/>
              </a:spcAft>
              <a:buFont typeface="Wingdings" pitchFamily="2" charset="2"/>
              <a:buChar char="Ø"/>
            </a:pPr>
            <a:r>
              <a:rPr lang="en-US" sz="1900" b="1" dirty="0" smtClean="0"/>
              <a:t>Globally, 2 million tons of sewage, industrial and agricultural waste is discharged into the world’s water ways everyday</a:t>
            </a:r>
          </a:p>
          <a:p>
            <a:pPr algn="l" eaLnBrk="1" hangingPunct="1">
              <a:buFont typeface="Wingdings" pitchFamily="2" charset="2"/>
              <a:buChar char="Ø"/>
            </a:pPr>
            <a:r>
              <a:rPr lang="en-US" sz="1900" b="1" dirty="0" smtClean="0"/>
              <a:t>Up </a:t>
            </a:r>
            <a:r>
              <a:rPr lang="en-US" sz="1900" b="1" dirty="0"/>
              <a:t>to 90 % of all wastewater in developing countries is discharged untreated directly into rivers, lakes or the oceans</a:t>
            </a:r>
          </a:p>
        </p:txBody>
      </p:sp>
      <p:sp>
        <p:nvSpPr>
          <p:cNvPr id="10253" name="Text Box 16"/>
          <p:cNvSpPr txBox="1">
            <a:spLocks noChangeArrowheads="1"/>
          </p:cNvSpPr>
          <p:nvPr/>
        </p:nvSpPr>
        <p:spPr bwMode="auto">
          <a:xfrm>
            <a:off x="4572000" y="3768725"/>
            <a:ext cx="4572000" cy="2139950"/>
          </a:xfrm>
          <a:prstGeom prst="rect">
            <a:avLst/>
          </a:prstGeom>
          <a:noFill/>
          <a:ln>
            <a:noFill/>
          </a:ln>
          <a:effectLst/>
          <a:extLst>
            <a:ext uri="{909E8E84-426E-40DD-AFC4-6F175D3DCCD1}">
              <a14:hiddenFill xmlns:a14="http://schemas.microsoft.com/office/drawing/2010/main">
                <a:solidFill>
                  <a:srgbClr val="003399"/>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1300">
                <a:solidFill>
                  <a:srgbClr val="FFFFFF"/>
                </a:solidFill>
                <a:latin typeface="Arial Narrow" pitchFamily="34" charset="0"/>
                <a:ea typeface="ＭＳ Ｐゴシック" pitchFamily="34" charset="-128"/>
              </a:defRPr>
            </a:lvl1pPr>
            <a:lvl2pPr marL="742950" indent="-285750" eaLnBrk="0" hangingPunct="0">
              <a:defRPr sz="1300">
                <a:solidFill>
                  <a:srgbClr val="FFFFFF"/>
                </a:solidFill>
                <a:latin typeface="Arial Narrow" pitchFamily="34" charset="0"/>
                <a:ea typeface="ＭＳ Ｐゴシック" pitchFamily="34" charset="-128"/>
              </a:defRPr>
            </a:lvl2pPr>
            <a:lvl3pPr marL="1143000" indent="-228600" eaLnBrk="0" hangingPunct="0">
              <a:defRPr sz="1300">
                <a:solidFill>
                  <a:srgbClr val="FFFFFF"/>
                </a:solidFill>
                <a:latin typeface="Arial Narrow" pitchFamily="34" charset="0"/>
                <a:ea typeface="ＭＳ Ｐゴシック" pitchFamily="34" charset="-128"/>
              </a:defRPr>
            </a:lvl3pPr>
            <a:lvl4pPr marL="1600200" indent="-228600" eaLnBrk="0" hangingPunct="0">
              <a:defRPr sz="1300">
                <a:solidFill>
                  <a:srgbClr val="FFFFFF"/>
                </a:solidFill>
                <a:latin typeface="Arial Narrow" pitchFamily="34" charset="0"/>
                <a:ea typeface="ＭＳ Ｐゴシック" pitchFamily="34" charset="-128"/>
              </a:defRPr>
            </a:lvl4pPr>
            <a:lvl5pPr marL="2057400" indent="-228600" eaLnBrk="0" hangingPunct="0">
              <a:defRPr sz="1300">
                <a:solidFill>
                  <a:srgbClr val="FFFFFF"/>
                </a:solidFill>
                <a:latin typeface="Arial Narrow" pitchFamily="34" charset="0"/>
                <a:ea typeface="ＭＳ Ｐゴシック" pitchFamily="34" charset="-128"/>
              </a:defRPr>
            </a:lvl5pPr>
            <a:lvl6pPr marL="25146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6pPr>
            <a:lvl7pPr marL="29718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7pPr>
            <a:lvl8pPr marL="34290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8pPr>
            <a:lvl9pPr marL="38862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9pPr>
          </a:lstStyle>
          <a:p>
            <a:pPr marL="342900" indent="-342900" algn="l" eaLnBrk="1" hangingPunct="1">
              <a:spcBef>
                <a:spcPct val="50000"/>
              </a:spcBef>
              <a:buFont typeface="Wingdings" pitchFamily="2" charset="2"/>
              <a:buChar char="Ø"/>
              <a:defRPr/>
            </a:pPr>
            <a:r>
              <a:rPr lang="en-US" sz="1900" b="1" dirty="0" smtClean="0"/>
              <a:t>An estimated 245,000 km2 of marine ecosystems are affected with impacts on fisheries, livelihoods and the food chain</a:t>
            </a:r>
          </a:p>
          <a:p>
            <a:pPr algn="l" eaLnBrk="1" hangingPunct="1">
              <a:defRPr/>
            </a:pPr>
            <a:endParaRPr lang="en-US" sz="1900" b="1" dirty="0" smtClean="0"/>
          </a:p>
          <a:p>
            <a:pPr marL="342900" indent="-342900" algn="l" eaLnBrk="1" hangingPunct="1">
              <a:buFont typeface="Wingdings" pitchFamily="2" charset="2"/>
              <a:buChar char="Ø"/>
              <a:defRPr/>
            </a:pPr>
            <a:r>
              <a:rPr lang="en-US" sz="1900" b="1" dirty="0" smtClean="0"/>
              <a:t>At least 1.8 million children under five years-old die every year from water-related disease (1 in every 20 seconds)</a:t>
            </a:r>
          </a:p>
        </p:txBody>
      </p:sp>
      <p:graphicFrame>
        <p:nvGraphicFramePr>
          <p:cNvPr id="7182" name="Object 19"/>
          <p:cNvGraphicFramePr>
            <a:graphicFrameLocks noChangeAspect="1"/>
          </p:cNvGraphicFramePr>
          <p:nvPr/>
        </p:nvGraphicFramePr>
        <p:xfrm>
          <a:off x="0" y="3505200"/>
          <a:ext cx="4419600" cy="2822575"/>
        </p:xfrm>
        <a:graphic>
          <a:graphicData uri="http://schemas.openxmlformats.org/presentationml/2006/ole">
            <mc:AlternateContent xmlns:mc="http://schemas.openxmlformats.org/markup-compatibility/2006">
              <mc:Choice xmlns:v="urn:schemas-microsoft-com:vml" Requires="v">
                <p:oleObj spid="_x0000_s3091" name="Photo Editor Photo" r:id="rId4" imgW="8047619" imgH="5238095" progId="MSPhotoEd.3">
                  <p:embed/>
                </p:oleObj>
              </mc:Choice>
              <mc:Fallback>
                <p:oleObj name="Photo Editor Photo" r:id="rId4" imgW="8047619" imgH="5238095"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05200"/>
                        <a:ext cx="4419600"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183" name="Picture 37" descr="IMAG00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1066800"/>
            <a:ext cx="2590800"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Picture 3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72300" y="1066800"/>
            <a:ext cx="21717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31593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p:cNvSpPr txBox="1">
            <a:spLocks noGrp="1"/>
          </p:cNvSpPr>
          <p:nvPr/>
        </p:nvSpPr>
        <p:spPr bwMode="auto">
          <a:xfrm>
            <a:off x="76200" y="6381750"/>
            <a:ext cx="914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rgbClr val="FFFFFF"/>
                </a:solidFill>
                <a:latin typeface="Arial Narrow" pitchFamily="34" charset="0"/>
                <a:ea typeface="ＭＳ Ｐゴシック" pitchFamily="34" charset="-128"/>
              </a:defRPr>
            </a:lvl1pPr>
            <a:lvl2pPr marL="742950" indent="-285750" eaLnBrk="0" hangingPunct="0">
              <a:defRPr sz="1300">
                <a:solidFill>
                  <a:srgbClr val="FFFFFF"/>
                </a:solidFill>
                <a:latin typeface="Arial Narrow" pitchFamily="34" charset="0"/>
                <a:ea typeface="ＭＳ Ｐゴシック" pitchFamily="34" charset="-128"/>
              </a:defRPr>
            </a:lvl2pPr>
            <a:lvl3pPr marL="1143000" indent="-228600" eaLnBrk="0" hangingPunct="0">
              <a:defRPr sz="1300">
                <a:solidFill>
                  <a:srgbClr val="FFFFFF"/>
                </a:solidFill>
                <a:latin typeface="Arial Narrow" pitchFamily="34" charset="0"/>
                <a:ea typeface="ＭＳ Ｐゴシック" pitchFamily="34" charset="-128"/>
              </a:defRPr>
            </a:lvl3pPr>
            <a:lvl4pPr marL="1600200" indent="-228600" eaLnBrk="0" hangingPunct="0">
              <a:defRPr sz="1300">
                <a:solidFill>
                  <a:srgbClr val="FFFFFF"/>
                </a:solidFill>
                <a:latin typeface="Arial Narrow" pitchFamily="34" charset="0"/>
                <a:ea typeface="ＭＳ Ｐゴシック" pitchFamily="34" charset="-128"/>
              </a:defRPr>
            </a:lvl4pPr>
            <a:lvl5pPr marL="2057400" indent="-228600" eaLnBrk="0" hangingPunct="0">
              <a:defRPr sz="1300">
                <a:solidFill>
                  <a:srgbClr val="FFFFFF"/>
                </a:solidFill>
                <a:latin typeface="Arial Narrow" pitchFamily="34" charset="0"/>
                <a:ea typeface="ＭＳ Ｐゴシック" pitchFamily="34" charset="-128"/>
              </a:defRPr>
            </a:lvl5pPr>
            <a:lvl6pPr marL="25146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6pPr>
            <a:lvl7pPr marL="29718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7pPr>
            <a:lvl8pPr marL="34290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8pPr>
            <a:lvl9pPr marL="38862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9pPr>
          </a:lstStyle>
          <a:p>
            <a:pPr algn="l" eaLnBrk="1" hangingPunct="1"/>
            <a:fld id="{AF1B35E8-3965-4B84-9079-381541EE4C5C}" type="slidenum">
              <a:rPr lang="en-US" sz="1400" b="1">
                <a:solidFill>
                  <a:schemeClr val="bg1"/>
                </a:solidFill>
                <a:latin typeface="Verdana" pitchFamily="34" charset="0"/>
              </a:rPr>
              <a:pPr algn="l" eaLnBrk="1" hangingPunct="1"/>
              <a:t>11</a:t>
            </a:fld>
            <a:endParaRPr lang="en-US" sz="1400" b="1">
              <a:solidFill>
                <a:schemeClr val="bg1"/>
              </a:solidFill>
              <a:latin typeface="Verdana" pitchFamily="34" charset="0"/>
            </a:endParaRPr>
          </a:p>
        </p:txBody>
      </p:sp>
      <p:sp>
        <p:nvSpPr>
          <p:cNvPr id="8195" name="Rectangle 2"/>
          <p:cNvSpPr>
            <a:spLocks noGrp="1" noChangeArrowheads="1"/>
          </p:cNvSpPr>
          <p:nvPr>
            <p:ph type="title" idx="4294967295"/>
          </p:nvPr>
        </p:nvSpPr>
        <p:spPr>
          <a:xfrm>
            <a:off x="152400" y="152400"/>
            <a:ext cx="8839200" cy="762000"/>
          </a:xfrm>
        </p:spPr>
        <p:txBody>
          <a:bodyPr/>
          <a:lstStyle/>
          <a:p>
            <a:pPr algn="ctr"/>
            <a:r>
              <a:rPr lang="en-US" sz="2400" kern="1200" dirty="0">
                <a:solidFill>
                  <a:srgbClr val="009AD9"/>
                </a:solidFill>
                <a:latin typeface="Verdana" pitchFamily="34" charset="0"/>
                <a:ea typeface="ＭＳ Ｐゴシック" pitchFamily="34" charset="-128"/>
                <a:cs typeface="+mn-cs"/>
              </a:rPr>
              <a:t>Strategy - Moving from waste to resource</a:t>
            </a:r>
          </a:p>
        </p:txBody>
      </p:sp>
      <p:sp>
        <p:nvSpPr>
          <p:cNvPr id="8196" name="Rectangle 4"/>
          <p:cNvSpPr>
            <a:spLocks noChangeArrowheads="1"/>
          </p:cNvSpPr>
          <p:nvPr/>
        </p:nvSpPr>
        <p:spPr bwMode="auto">
          <a:xfrm>
            <a:off x="1066800" y="6381750"/>
            <a:ext cx="594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sz="1200" b="1">
                <a:solidFill>
                  <a:schemeClr val="bg1"/>
                </a:solidFill>
                <a:latin typeface="Verdana" pitchFamily="34" charset="0"/>
              </a:rPr>
              <a:t> </a:t>
            </a:r>
          </a:p>
          <a:p>
            <a:pPr algn="l"/>
            <a:endParaRPr lang="en-US" sz="1200" b="1">
              <a:solidFill>
                <a:schemeClr val="bg1"/>
              </a:solidFill>
              <a:latin typeface="Verdana" pitchFamily="34" charset="0"/>
            </a:endParaRPr>
          </a:p>
        </p:txBody>
      </p:sp>
      <p:pic>
        <p:nvPicPr>
          <p:cNvPr id="819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60045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4" descr="IMAG0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066800"/>
            <a:ext cx="3657600"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Text Box 15"/>
          <p:cNvSpPr txBox="1">
            <a:spLocks noChangeArrowheads="1"/>
          </p:cNvSpPr>
          <p:nvPr/>
        </p:nvSpPr>
        <p:spPr bwMode="auto">
          <a:xfrm>
            <a:off x="152400" y="1676400"/>
            <a:ext cx="5029200" cy="3722688"/>
          </a:xfrm>
          <a:prstGeom prst="rect">
            <a:avLst/>
          </a:prstGeom>
          <a:noFill/>
          <a:ln>
            <a:noFill/>
          </a:ln>
          <a:effectLst/>
          <a:extLst>
            <a:ext uri="{909E8E84-426E-40DD-AFC4-6F175D3DCCD1}">
              <a14:hiddenFill xmlns:a14="http://schemas.microsoft.com/office/drawing/2010/main">
                <a:solidFill>
                  <a:srgbClr val="003399"/>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1300">
                <a:solidFill>
                  <a:srgbClr val="FFFFFF"/>
                </a:solidFill>
                <a:latin typeface="Arial Narrow" pitchFamily="34" charset="0"/>
                <a:ea typeface="ＭＳ Ｐゴシック" pitchFamily="34" charset="-128"/>
              </a:defRPr>
            </a:lvl1pPr>
            <a:lvl2pPr marL="742950" indent="-285750" eaLnBrk="0" hangingPunct="0">
              <a:defRPr sz="1300">
                <a:solidFill>
                  <a:srgbClr val="FFFFFF"/>
                </a:solidFill>
                <a:latin typeface="Arial Narrow" pitchFamily="34" charset="0"/>
                <a:ea typeface="ＭＳ Ｐゴシック" pitchFamily="34" charset="-128"/>
              </a:defRPr>
            </a:lvl2pPr>
            <a:lvl3pPr marL="1143000" indent="-228600" eaLnBrk="0" hangingPunct="0">
              <a:defRPr sz="1300">
                <a:solidFill>
                  <a:srgbClr val="FFFFFF"/>
                </a:solidFill>
                <a:latin typeface="Arial Narrow" pitchFamily="34" charset="0"/>
                <a:ea typeface="ＭＳ Ｐゴシック" pitchFamily="34" charset="-128"/>
              </a:defRPr>
            </a:lvl3pPr>
            <a:lvl4pPr marL="1600200" indent="-228600" eaLnBrk="0" hangingPunct="0">
              <a:defRPr sz="1300">
                <a:solidFill>
                  <a:srgbClr val="FFFFFF"/>
                </a:solidFill>
                <a:latin typeface="Arial Narrow" pitchFamily="34" charset="0"/>
                <a:ea typeface="ＭＳ Ｐゴシック" pitchFamily="34" charset="-128"/>
              </a:defRPr>
            </a:lvl4pPr>
            <a:lvl5pPr marL="2057400" indent="-228600" eaLnBrk="0" hangingPunct="0">
              <a:defRPr sz="1300">
                <a:solidFill>
                  <a:srgbClr val="FFFFFF"/>
                </a:solidFill>
                <a:latin typeface="Arial Narrow" pitchFamily="34" charset="0"/>
                <a:ea typeface="ＭＳ Ｐゴシック" pitchFamily="34" charset="-128"/>
              </a:defRPr>
            </a:lvl5pPr>
            <a:lvl6pPr marL="25146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6pPr>
            <a:lvl7pPr marL="29718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7pPr>
            <a:lvl8pPr marL="34290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8pPr>
            <a:lvl9pPr marL="38862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9pPr>
          </a:lstStyle>
          <a:p>
            <a:pPr eaLnBrk="1" hangingPunct="1">
              <a:spcBef>
                <a:spcPct val="50000"/>
              </a:spcBef>
            </a:pPr>
            <a:r>
              <a:rPr lang="en-US" sz="2800">
                <a:solidFill>
                  <a:schemeClr val="tx1"/>
                </a:solidFill>
              </a:rPr>
              <a:t>Moving beyond the question of how to remove waste from homes and workplaces to issues revolving around what to do with it </a:t>
            </a:r>
            <a:r>
              <a:rPr lang="en-US" sz="2800">
                <a:solidFill>
                  <a:schemeClr val="tx1"/>
                </a:solidFill>
                <a:latin typeface="Verdana" pitchFamily="34" charset="0"/>
              </a:rPr>
              <a:t>–</a:t>
            </a:r>
            <a:r>
              <a:rPr lang="en-US" sz="2800">
                <a:solidFill>
                  <a:schemeClr val="tx1"/>
                </a:solidFill>
              </a:rPr>
              <a:t> </a:t>
            </a:r>
          </a:p>
          <a:p>
            <a:pPr eaLnBrk="1" hangingPunct="1">
              <a:spcBef>
                <a:spcPct val="50000"/>
              </a:spcBef>
            </a:pPr>
            <a:r>
              <a:rPr lang="en-US" sz="2800">
                <a:solidFill>
                  <a:schemeClr val="tx1"/>
                </a:solidFill>
              </a:rPr>
              <a:t> </a:t>
            </a:r>
            <a:r>
              <a:rPr lang="en-US" sz="2800">
                <a:solidFill>
                  <a:srgbClr val="FF3300"/>
                </a:solidFill>
              </a:rPr>
              <a:t>wastewater treatment and conversion of waste into useful products such as fertilizers, briquettes or building materials</a:t>
            </a:r>
            <a:r>
              <a:rPr lang="en-US" sz="2800">
                <a:solidFill>
                  <a:schemeClr val="tx1"/>
                </a:solidFill>
              </a:rPr>
              <a:t> </a:t>
            </a:r>
          </a:p>
        </p:txBody>
      </p:sp>
    </p:spTree>
    <p:extLst>
      <p:ext uri="{BB962C8B-B14F-4D97-AF65-F5344CB8AC3E}">
        <p14:creationId xmlns:p14="http://schemas.microsoft.com/office/powerpoint/2010/main" val="3866446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3"/>
          <p:cNvSpPr txBox="1">
            <a:spLocks noGrp="1"/>
          </p:cNvSpPr>
          <p:nvPr/>
        </p:nvSpPr>
        <p:spPr bwMode="auto">
          <a:xfrm>
            <a:off x="76200" y="6381750"/>
            <a:ext cx="914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rgbClr val="FFFFFF"/>
                </a:solidFill>
                <a:latin typeface="Arial Narrow" pitchFamily="34" charset="0"/>
                <a:ea typeface="ＭＳ Ｐゴシック" pitchFamily="34" charset="-128"/>
              </a:defRPr>
            </a:lvl1pPr>
            <a:lvl2pPr marL="742950" indent="-285750" eaLnBrk="0" hangingPunct="0">
              <a:defRPr sz="1300">
                <a:solidFill>
                  <a:srgbClr val="FFFFFF"/>
                </a:solidFill>
                <a:latin typeface="Arial Narrow" pitchFamily="34" charset="0"/>
                <a:ea typeface="ＭＳ Ｐゴシック" pitchFamily="34" charset="-128"/>
              </a:defRPr>
            </a:lvl2pPr>
            <a:lvl3pPr marL="1143000" indent="-228600" eaLnBrk="0" hangingPunct="0">
              <a:defRPr sz="1300">
                <a:solidFill>
                  <a:srgbClr val="FFFFFF"/>
                </a:solidFill>
                <a:latin typeface="Arial Narrow" pitchFamily="34" charset="0"/>
                <a:ea typeface="ＭＳ Ｐゴシック" pitchFamily="34" charset="-128"/>
              </a:defRPr>
            </a:lvl3pPr>
            <a:lvl4pPr marL="1600200" indent="-228600" eaLnBrk="0" hangingPunct="0">
              <a:defRPr sz="1300">
                <a:solidFill>
                  <a:srgbClr val="FFFFFF"/>
                </a:solidFill>
                <a:latin typeface="Arial Narrow" pitchFamily="34" charset="0"/>
                <a:ea typeface="ＭＳ Ｐゴシック" pitchFamily="34" charset="-128"/>
              </a:defRPr>
            </a:lvl4pPr>
            <a:lvl5pPr marL="2057400" indent="-228600" eaLnBrk="0" hangingPunct="0">
              <a:defRPr sz="1300">
                <a:solidFill>
                  <a:srgbClr val="FFFFFF"/>
                </a:solidFill>
                <a:latin typeface="Arial Narrow" pitchFamily="34" charset="0"/>
                <a:ea typeface="ＭＳ Ｐゴシック" pitchFamily="34" charset="-128"/>
              </a:defRPr>
            </a:lvl5pPr>
            <a:lvl6pPr marL="25146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6pPr>
            <a:lvl7pPr marL="29718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7pPr>
            <a:lvl8pPr marL="34290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8pPr>
            <a:lvl9pPr marL="38862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9pPr>
          </a:lstStyle>
          <a:p>
            <a:pPr algn="l" eaLnBrk="1" hangingPunct="1"/>
            <a:fld id="{1D36CFF8-6BB9-4185-A636-9EC99CE9AA78}" type="slidenum">
              <a:rPr lang="en-US" sz="1400" b="1">
                <a:solidFill>
                  <a:schemeClr val="bg1"/>
                </a:solidFill>
                <a:latin typeface="Verdana" pitchFamily="34" charset="0"/>
              </a:rPr>
              <a:pPr algn="l" eaLnBrk="1" hangingPunct="1"/>
              <a:t>12</a:t>
            </a:fld>
            <a:endParaRPr lang="en-US" sz="1400" b="1">
              <a:solidFill>
                <a:schemeClr val="bg1"/>
              </a:solidFill>
              <a:latin typeface="Verdana" pitchFamily="34" charset="0"/>
            </a:endParaRPr>
          </a:p>
        </p:txBody>
      </p:sp>
      <p:sp>
        <p:nvSpPr>
          <p:cNvPr id="9219" name="Rectangle 2"/>
          <p:cNvSpPr>
            <a:spLocks noGrp="1" noChangeArrowheads="1"/>
          </p:cNvSpPr>
          <p:nvPr>
            <p:ph type="title" idx="4294967295"/>
          </p:nvPr>
        </p:nvSpPr>
        <p:spPr>
          <a:xfrm>
            <a:off x="152400" y="152400"/>
            <a:ext cx="8839200" cy="762000"/>
          </a:xfrm>
        </p:spPr>
        <p:txBody>
          <a:bodyPr/>
          <a:lstStyle/>
          <a:p>
            <a:pPr algn="ctr"/>
            <a:r>
              <a:rPr lang="en-US" sz="2400" kern="1200" dirty="0">
                <a:solidFill>
                  <a:srgbClr val="009AD9"/>
                </a:solidFill>
                <a:latin typeface="Verdana" pitchFamily="34" charset="0"/>
                <a:ea typeface="ＭＳ Ｐゴシック" pitchFamily="34" charset="-128"/>
                <a:cs typeface="+mn-cs"/>
              </a:rPr>
              <a:t>Global picture of the current status</a:t>
            </a:r>
          </a:p>
        </p:txBody>
      </p:sp>
      <p:sp>
        <p:nvSpPr>
          <p:cNvPr id="9220" name="Rectangle 4"/>
          <p:cNvSpPr>
            <a:spLocks noChangeArrowheads="1"/>
          </p:cNvSpPr>
          <p:nvPr/>
        </p:nvSpPr>
        <p:spPr bwMode="auto">
          <a:xfrm>
            <a:off x="1066800" y="6381750"/>
            <a:ext cx="594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sz="1200" b="1">
                <a:solidFill>
                  <a:schemeClr val="bg1"/>
                </a:solidFill>
                <a:latin typeface="Verdana" pitchFamily="34" charset="0"/>
              </a:rPr>
              <a:t> </a:t>
            </a:r>
          </a:p>
          <a:p>
            <a:pPr algn="l"/>
            <a:endParaRPr lang="en-US" sz="1200" b="1">
              <a:solidFill>
                <a:schemeClr val="bg1"/>
              </a:solidFill>
              <a:latin typeface="Verdana" pitchFamily="34" charset="0"/>
            </a:endParaRPr>
          </a:p>
        </p:txBody>
      </p:sp>
      <p:pic>
        <p:nvPicPr>
          <p:cNvPr id="922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3640138" cy="5181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339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2" name="Text Box 11"/>
          <p:cNvSpPr txBox="1">
            <a:spLocks noChangeArrowheads="1"/>
          </p:cNvSpPr>
          <p:nvPr/>
        </p:nvSpPr>
        <p:spPr bwMode="auto">
          <a:xfrm>
            <a:off x="3810000" y="1828800"/>
            <a:ext cx="5029200" cy="3478213"/>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1300">
                <a:solidFill>
                  <a:srgbClr val="FFFFFF"/>
                </a:solidFill>
                <a:latin typeface="Arial Narrow" pitchFamily="34" charset="0"/>
                <a:ea typeface="ＭＳ Ｐゴシック" pitchFamily="34" charset="-128"/>
              </a:defRPr>
            </a:lvl1pPr>
            <a:lvl2pPr marL="742950" indent="-285750" eaLnBrk="0" hangingPunct="0">
              <a:defRPr sz="1300">
                <a:solidFill>
                  <a:srgbClr val="FFFFFF"/>
                </a:solidFill>
                <a:latin typeface="Arial Narrow" pitchFamily="34" charset="0"/>
                <a:ea typeface="ＭＳ Ｐゴシック" pitchFamily="34" charset="-128"/>
              </a:defRPr>
            </a:lvl2pPr>
            <a:lvl3pPr marL="1143000" indent="-228600" eaLnBrk="0" hangingPunct="0">
              <a:defRPr sz="1300">
                <a:solidFill>
                  <a:srgbClr val="FFFFFF"/>
                </a:solidFill>
                <a:latin typeface="Arial Narrow" pitchFamily="34" charset="0"/>
                <a:ea typeface="ＭＳ Ｐゴシック" pitchFamily="34" charset="-128"/>
              </a:defRPr>
            </a:lvl3pPr>
            <a:lvl4pPr marL="1600200" indent="-228600" eaLnBrk="0" hangingPunct="0">
              <a:defRPr sz="1300">
                <a:solidFill>
                  <a:srgbClr val="FFFFFF"/>
                </a:solidFill>
                <a:latin typeface="Arial Narrow" pitchFamily="34" charset="0"/>
                <a:ea typeface="ＭＳ Ｐゴシック" pitchFamily="34" charset="-128"/>
              </a:defRPr>
            </a:lvl4pPr>
            <a:lvl5pPr marL="2057400" indent="-228600" eaLnBrk="0" hangingPunct="0">
              <a:defRPr sz="1300">
                <a:solidFill>
                  <a:srgbClr val="FFFFFF"/>
                </a:solidFill>
                <a:latin typeface="Arial Narrow" pitchFamily="34" charset="0"/>
                <a:ea typeface="ＭＳ Ｐゴシック" pitchFamily="34" charset="-128"/>
              </a:defRPr>
            </a:lvl5pPr>
            <a:lvl6pPr marL="25146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6pPr>
            <a:lvl7pPr marL="29718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7pPr>
            <a:lvl8pPr marL="34290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8pPr>
            <a:lvl9pPr marL="38862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9pPr>
          </a:lstStyle>
          <a:p>
            <a:pPr algn="l" eaLnBrk="1" hangingPunct="1">
              <a:spcBef>
                <a:spcPct val="50000"/>
              </a:spcBef>
            </a:pPr>
            <a:r>
              <a:rPr lang="en-US" sz="2200" b="1" dirty="0">
                <a:solidFill>
                  <a:schemeClr val="tx1"/>
                </a:solidFill>
              </a:rPr>
              <a:t>The Global Atlas (2008) was UN-HABITAT’s </a:t>
            </a:r>
            <a:r>
              <a:rPr lang="en-US" sz="2200" b="1" dirty="0" smtClean="0">
                <a:solidFill>
                  <a:schemeClr val="tx1"/>
                </a:solidFill>
              </a:rPr>
              <a:t>first </a:t>
            </a:r>
            <a:r>
              <a:rPr lang="en-US" sz="2200" b="1" dirty="0">
                <a:solidFill>
                  <a:schemeClr val="tx1"/>
                </a:solidFill>
              </a:rPr>
              <a:t>effort to catalogue this problem on a worldwide scale</a:t>
            </a:r>
          </a:p>
          <a:p>
            <a:pPr algn="l" eaLnBrk="1" hangingPunct="1">
              <a:spcBef>
                <a:spcPct val="50000"/>
              </a:spcBef>
            </a:pPr>
            <a:endParaRPr lang="en-US" sz="2200" b="1" dirty="0">
              <a:solidFill>
                <a:schemeClr val="tx1"/>
              </a:solidFill>
            </a:endParaRPr>
          </a:p>
          <a:p>
            <a:pPr algn="l" eaLnBrk="1" hangingPunct="1">
              <a:spcBef>
                <a:spcPct val="50000"/>
              </a:spcBef>
            </a:pPr>
            <a:r>
              <a:rPr lang="en-US" sz="2200" b="1" dirty="0">
                <a:solidFill>
                  <a:schemeClr val="tx1"/>
                </a:solidFill>
              </a:rPr>
              <a:t>The Atlas provides a global picture of the current status of information and opportunities for wastewater </a:t>
            </a:r>
            <a:r>
              <a:rPr lang="en-US" sz="2200" b="1" dirty="0" err="1">
                <a:solidFill>
                  <a:schemeClr val="tx1"/>
                </a:solidFill>
              </a:rPr>
              <a:t>biosolids</a:t>
            </a:r>
            <a:r>
              <a:rPr lang="en-US" sz="2200" b="1" dirty="0">
                <a:solidFill>
                  <a:schemeClr val="tx1"/>
                </a:solidFill>
              </a:rPr>
              <a:t>/sludge disposal and reuse, including trends and regional comparisons </a:t>
            </a:r>
          </a:p>
        </p:txBody>
      </p:sp>
    </p:spTree>
    <p:extLst>
      <p:ext uri="{BB962C8B-B14F-4D97-AF65-F5344CB8AC3E}">
        <p14:creationId xmlns:p14="http://schemas.microsoft.com/office/powerpoint/2010/main" val="17409098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6096000"/>
            <a:ext cx="91440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solidFill>
                <a:srgbClr val="FFFFFF"/>
              </a:solidFill>
              <a:ea typeface="ＭＳ Ｐゴシック" pitchFamily="34" charset="-128"/>
            </a:endParaRPr>
          </a:p>
        </p:txBody>
      </p:sp>
      <p:sp>
        <p:nvSpPr>
          <p:cNvPr id="15" name="Rectangle 14"/>
          <p:cNvSpPr/>
          <p:nvPr/>
        </p:nvSpPr>
        <p:spPr>
          <a:xfrm>
            <a:off x="0" y="990600"/>
            <a:ext cx="91440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solidFill>
                <a:srgbClr val="FFFFFF"/>
              </a:solidFill>
              <a:ea typeface="ＭＳ Ｐゴシック" pitchFamily="34" charset="-128"/>
            </a:endParaRPr>
          </a:p>
        </p:txBody>
      </p:sp>
      <p:sp>
        <p:nvSpPr>
          <p:cNvPr id="10244" name="Slide Number Placeholder 3"/>
          <p:cNvSpPr txBox="1">
            <a:spLocks noGrp="1"/>
          </p:cNvSpPr>
          <p:nvPr/>
        </p:nvSpPr>
        <p:spPr bwMode="auto">
          <a:xfrm>
            <a:off x="76200" y="6381750"/>
            <a:ext cx="914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rgbClr val="FFFFFF"/>
                </a:solidFill>
                <a:latin typeface="Arial Narrow" pitchFamily="34" charset="0"/>
                <a:ea typeface="ＭＳ Ｐゴシック" pitchFamily="34" charset="-128"/>
              </a:defRPr>
            </a:lvl1pPr>
            <a:lvl2pPr marL="742950" indent="-285750" eaLnBrk="0" hangingPunct="0">
              <a:defRPr sz="1300">
                <a:solidFill>
                  <a:srgbClr val="FFFFFF"/>
                </a:solidFill>
                <a:latin typeface="Arial Narrow" pitchFamily="34" charset="0"/>
                <a:ea typeface="ＭＳ Ｐゴシック" pitchFamily="34" charset="-128"/>
              </a:defRPr>
            </a:lvl2pPr>
            <a:lvl3pPr marL="1143000" indent="-228600" eaLnBrk="0" hangingPunct="0">
              <a:defRPr sz="1300">
                <a:solidFill>
                  <a:srgbClr val="FFFFFF"/>
                </a:solidFill>
                <a:latin typeface="Arial Narrow" pitchFamily="34" charset="0"/>
                <a:ea typeface="ＭＳ Ｐゴシック" pitchFamily="34" charset="-128"/>
              </a:defRPr>
            </a:lvl3pPr>
            <a:lvl4pPr marL="1600200" indent="-228600" eaLnBrk="0" hangingPunct="0">
              <a:defRPr sz="1300">
                <a:solidFill>
                  <a:srgbClr val="FFFFFF"/>
                </a:solidFill>
                <a:latin typeface="Arial Narrow" pitchFamily="34" charset="0"/>
                <a:ea typeface="ＭＳ Ｐゴシック" pitchFamily="34" charset="-128"/>
              </a:defRPr>
            </a:lvl4pPr>
            <a:lvl5pPr marL="2057400" indent="-228600" eaLnBrk="0" hangingPunct="0">
              <a:defRPr sz="1300">
                <a:solidFill>
                  <a:srgbClr val="FFFFFF"/>
                </a:solidFill>
                <a:latin typeface="Arial Narrow" pitchFamily="34" charset="0"/>
                <a:ea typeface="ＭＳ Ｐゴシック" pitchFamily="34" charset="-128"/>
              </a:defRPr>
            </a:lvl5pPr>
            <a:lvl6pPr marL="25146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6pPr>
            <a:lvl7pPr marL="29718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7pPr>
            <a:lvl8pPr marL="34290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8pPr>
            <a:lvl9pPr marL="38862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9pPr>
          </a:lstStyle>
          <a:p>
            <a:pPr algn="l" eaLnBrk="1" hangingPunct="1"/>
            <a:fld id="{F1703B2E-EE83-43A5-A443-B7260EDDEDC6}" type="slidenum">
              <a:rPr lang="en-US" sz="1400" b="1">
                <a:solidFill>
                  <a:schemeClr val="bg1"/>
                </a:solidFill>
                <a:latin typeface="Verdana" pitchFamily="34" charset="0"/>
              </a:rPr>
              <a:pPr algn="l" eaLnBrk="1" hangingPunct="1"/>
              <a:t>13</a:t>
            </a:fld>
            <a:endParaRPr lang="en-US" sz="1400" b="1">
              <a:solidFill>
                <a:schemeClr val="bg1"/>
              </a:solidFill>
              <a:latin typeface="Verdana" pitchFamily="34" charset="0"/>
            </a:endParaRPr>
          </a:p>
        </p:txBody>
      </p:sp>
      <p:sp>
        <p:nvSpPr>
          <p:cNvPr id="10245" name="Rectangle 2"/>
          <p:cNvSpPr>
            <a:spLocks noGrp="1" noChangeArrowheads="1"/>
          </p:cNvSpPr>
          <p:nvPr>
            <p:ph type="title" idx="4294967295"/>
          </p:nvPr>
        </p:nvSpPr>
        <p:spPr>
          <a:xfrm>
            <a:off x="304800" y="228600"/>
            <a:ext cx="8686800" cy="609600"/>
          </a:xfrm>
        </p:spPr>
        <p:txBody>
          <a:bodyPr/>
          <a:lstStyle/>
          <a:p>
            <a:pPr algn="ctr"/>
            <a:r>
              <a:rPr lang="en-GB" sz="2400" kern="1200" dirty="0">
                <a:solidFill>
                  <a:srgbClr val="009AD9"/>
                </a:solidFill>
                <a:latin typeface="Verdana" pitchFamily="34" charset="0"/>
                <a:ea typeface="ＭＳ Ｐゴシック" pitchFamily="34" charset="-128"/>
                <a:cs typeface="+mn-cs"/>
              </a:rPr>
              <a:t>Wastewater management challenges</a:t>
            </a:r>
            <a:endParaRPr lang="en-US" sz="2400" kern="1200" dirty="0">
              <a:solidFill>
                <a:srgbClr val="009AD9"/>
              </a:solidFill>
              <a:latin typeface="Verdana" pitchFamily="34" charset="0"/>
              <a:ea typeface="ＭＳ Ｐゴシック" pitchFamily="34" charset="-128"/>
              <a:cs typeface="+mn-cs"/>
            </a:endParaRPr>
          </a:p>
        </p:txBody>
      </p:sp>
      <p:sp>
        <p:nvSpPr>
          <p:cNvPr id="10246" name="Rectangle 3"/>
          <p:cNvSpPr>
            <a:spLocks noGrp="1" noChangeArrowheads="1"/>
          </p:cNvSpPr>
          <p:nvPr>
            <p:ph type="body" idx="4294967295"/>
          </p:nvPr>
        </p:nvSpPr>
        <p:spPr>
          <a:xfrm>
            <a:off x="228600" y="1524000"/>
            <a:ext cx="3962400" cy="4724400"/>
          </a:xfrm>
        </p:spPr>
        <p:txBody>
          <a:bodyPr/>
          <a:lstStyle/>
          <a:p>
            <a:pPr eaLnBrk="1" hangingPunct="1">
              <a:spcAft>
                <a:spcPct val="50000"/>
              </a:spcAft>
            </a:pPr>
            <a:r>
              <a:rPr lang="en-US" altLang="ja-JP" sz="2400" smtClean="0">
                <a:latin typeface="Arial Narrow" pitchFamily="34" charset="0"/>
                <a:ea typeface="ＭＳ Ｐゴシック" pitchFamily="34" charset="-128"/>
              </a:rPr>
              <a:t>low prestige and recognition</a:t>
            </a:r>
          </a:p>
          <a:p>
            <a:pPr eaLnBrk="1" hangingPunct="1">
              <a:spcAft>
                <a:spcPct val="50000"/>
              </a:spcAft>
            </a:pPr>
            <a:r>
              <a:rPr lang="en-US" altLang="ja-JP" sz="2400" smtClean="0">
                <a:latin typeface="Arial Narrow" pitchFamily="34" charset="0"/>
                <a:ea typeface="ＭＳ Ｐゴシック" pitchFamily="34" charset="-128"/>
              </a:rPr>
              <a:t>weak policies and institutional frameworks </a:t>
            </a:r>
          </a:p>
          <a:p>
            <a:pPr eaLnBrk="1" hangingPunct="1">
              <a:spcAft>
                <a:spcPct val="50000"/>
              </a:spcAft>
            </a:pPr>
            <a:r>
              <a:rPr lang="en-US" altLang="ja-JP" sz="2400" smtClean="0">
                <a:latin typeface="Arial Narrow" pitchFamily="34" charset="0"/>
                <a:ea typeface="ＭＳ Ｐゴシック" pitchFamily="34" charset="-128"/>
              </a:rPr>
              <a:t>lack of adequate funding and political will </a:t>
            </a:r>
          </a:p>
          <a:p>
            <a:pPr eaLnBrk="1" hangingPunct="1">
              <a:spcAft>
                <a:spcPct val="50000"/>
              </a:spcAft>
            </a:pPr>
            <a:r>
              <a:rPr lang="en-US" altLang="ja-JP" sz="2400" smtClean="0">
                <a:latin typeface="Arial Narrow" pitchFamily="34" charset="0"/>
                <a:ea typeface="ＭＳ Ｐゴシック" pitchFamily="34" charset="-128"/>
              </a:rPr>
              <a:t>low public awareness  </a:t>
            </a:r>
            <a:endParaRPr lang="en-GB" sz="2400" smtClean="0">
              <a:latin typeface="Arial Narrow" pitchFamily="34" charset="0"/>
              <a:ea typeface="ＭＳ Ｐゴシック" pitchFamily="34" charset="-128"/>
            </a:endParaRPr>
          </a:p>
          <a:p>
            <a:pPr eaLnBrk="1" hangingPunct="1">
              <a:spcAft>
                <a:spcPct val="50000"/>
              </a:spcAft>
            </a:pPr>
            <a:r>
              <a:rPr lang="en-GB" sz="2400" smtClean="0">
                <a:latin typeface="Arial Narrow" pitchFamily="34" charset="0"/>
                <a:ea typeface="ＭＳ Ｐゴシック" pitchFamily="34" charset="-128"/>
              </a:rPr>
              <a:t>inadequate or lack of wastewater treatment facilities</a:t>
            </a:r>
            <a:r>
              <a:rPr lang="en-US" sz="2400" smtClean="0">
                <a:latin typeface="Arial Narrow" pitchFamily="34" charset="0"/>
                <a:ea typeface="ＭＳ Ｐゴシック" pitchFamily="34" charset="-128"/>
              </a:rPr>
              <a:t> </a:t>
            </a:r>
          </a:p>
          <a:p>
            <a:pPr eaLnBrk="1" hangingPunct="1">
              <a:spcAft>
                <a:spcPct val="50000"/>
              </a:spcAft>
            </a:pPr>
            <a:endParaRPr lang="en-US" sz="1800" smtClean="0">
              <a:ea typeface="ＭＳ Ｐゴシック" pitchFamily="34" charset="-128"/>
            </a:endParaRPr>
          </a:p>
        </p:txBody>
      </p:sp>
      <p:sp>
        <p:nvSpPr>
          <p:cNvPr id="10247" name="Rectangle 4"/>
          <p:cNvSpPr>
            <a:spLocks noChangeArrowheads="1"/>
          </p:cNvSpPr>
          <p:nvPr/>
        </p:nvSpPr>
        <p:spPr bwMode="auto">
          <a:xfrm>
            <a:off x="1066800" y="6381750"/>
            <a:ext cx="594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sz="1200" b="1">
                <a:solidFill>
                  <a:schemeClr val="bg1"/>
                </a:solidFill>
                <a:latin typeface="Verdana" pitchFamily="34" charset="0"/>
              </a:rPr>
              <a:t> </a:t>
            </a:r>
          </a:p>
          <a:p>
            <a:pPr algn="l"/>
            <a:endParaRPr lang="en-US" sz="1200" b="1">
              <a:solidFill>
                <a:schemeClr val="bg1"/>
              </a:solidFill>
              <a:latin typeface="Verdana" pitchFamily="34" charset="0"/>
            </a:endParaRPr>
          </a:p>
        </p:txBody>
      </p:sp>
      <p:cxnSp>
        <p:nvCxnSpPr>
          <p:cNvPr id="13" name="Straight Connector 12"/>
          <p:cNvCxnSpPr/>
          <p:nvPr/>
        </p:nvCxnSpPr>
        <p:spPr>
          <a:xfrm>
            <a:off x="-76200" y="1066800"/>
            <a:ext cx="9296400" cy="1588"/>
          </a:xfrm>
          <a:prstGeom prst="line">
            <a:avLst/>
          </a:prstGeom>
          <a:ln w="6350">
            <a:solidFill>
              <a:srgbClr val="009AD9"/>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6200" y="6323013"/>
            <a:ext cx="9296400" cy="1587"/>
          </a:xfrm>
          <a:prstGeom prst="line">
            <a:avLst/>
          </a:prstGeom>
          <a:ln w="6350">
            <a:solidFill>
              <a:srgbClr val="009AD9"/>
            </a:solidFill>
          </a:ln>
          <a:effectLst/>
        </p:spPr>
        <p:style>
          <a:lnRef idx="2">
            <a:schemeClr val="accent1"/>
          </a:lnRef>
          <a:fillRef idx="0">
            <a:schemeClr val="accent1"/>
          </a:fillRef>
          <a:effectRef idx="1">
            <a:schemeClr val="accent1"/>
          </a:effectRef>
          <a:fontRef idx="minor">
            <a:schemeClr val="tx1"/>
          </a:fontRef>
        </p:style>
      </p:cxnSp>
      <p:sp>
        <p:nvSpPr>
          <p:cNvPr id="2" name="Rectangle 14"/>
          <p:cNvSpPr>
            <a:spLocks noChangeArrowheads="1"/>
          </p:cNvSpPr>
          <p:nvPr/>
        </p:nvSpPr>
        <p:spPr bwMode="auto">
          <a:xfrm>
            <a:off x="4495800" y="3581400"/>
            <a:ext cx="4648200" cy="2743200"/>
          </a:xfrm>
          <a:prstGeom prst="rect">
            <a:avLst/>
          </a:prstGeom>
          <a:solidFill>
            <a:srgbClr val="55413A"/>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endParaRPr lang="en-US" sz="1800">
              <a:latin typeface="Verdana" pitchFamily="34" charset="0"/>
            </a:endParaRPr>
          </a:p>
        </p:txBody>
      </p:sp>
      <p:sp>
        <p:nvSpPr>
          <p:cNvPr id="10251" name="Text Box 14"/>
          <p:cNvSpPr txBox="1">
            <a:spLocks noChangeArrowheads="1"/>
          </p:cNvSpPr>
          <p:nvPr/>
        </p:nvSpPr>
        <p:spPr bwMode="auto">
          <a:xfrm>
            <a:off x="4800600" y="4191000"/>
            <a:ext cx="4343400" cy="1917700"/>
          </a:xfrm>
          <a:prstGeom prst="rect">
            <a:avLst/>
          </a:prstGeom>
          <a:noFill/>
          <a:ln>
            <a:noFill/>
          </a:ln>
          <a:effectLst/>
          <a:extLst>
            <a:ext uri="{909E8E84-426E-40DD-AFC4-6F175D3DCCD1}">
              <a14:hiddenFill xmlns:a14="http://schemas.microsoft.com/office/drawing/2010/main">
                <a:solidFill>
                  <a:srgbClr val="003399"/>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1300">
                <a:solidFill>
                  <a:srgbClr val="FFFFFF"/>
                </a:solidFill>
                <a:latin typeface="Arial Narrow" pitchFamily="34" charset="0"/>
                <a:ea typeface="ＭＳ Ｐゴシック" pitchFamily="34" charset="-128"/>
              </a:defRPr>
            </a:lvl1pPr>
            <a:lvl2pPr marL="742950" indent="-285750" eaLnBrk="0" hangingPunct="0">
              <a:defRPr sz="1300">
                <a:solidFill>
                  <a:srgbClr val="FFFFFF"/>
                </a:solidFill>
                <a:latin typeface="Arial Narrow" pitchFamily="34" charset="0"/>
                <a:ea typeface="ＭＳ Ｐゴシック" pitchFamily="34" charset="-128"/>
              </a:defRPr>
            </a:lvl2pPr>
            <a:lvl3pPr marL="1143000" indent="-228600" eaLnBrk="0" hangingPunct="0">
              <a:defRPr sz="1300">
                <a:solidFill>
                  <a:srgbClr val="FFFFFF"/>
                </a:solidFill>
                <a:latin typeface="Arial Narrow" pitchFamily="34" charset="0"/>
                <a:ea typeface="ＭＳ Ｐゴシック" pitchFamily="34" charset="-128"/>
              </a:defRPr>
            </a:lvl3pPr>
            <a:lvl4pPr marL="1600200" indent="-228600" eaLnBrk="0" hangingPunct="0">
              <a:defRPr sz="1300">
                <a:solidFill>
                  <a:srgbClr val="FFFFFF"/>
                </a:solidFill>
                <a:latin typeface="Arial Narrow" pitchFamily="34" charset="0"/>
                <a:ea typeface="ＭＳ Ｐゴシック" pitchFamily="34" charset="-128"/>
              </a:defRPr>
            </a:lvl4pPr>
            <a:lvl5pPr marL="2057400" indent="-228600" eaLnBrk="0" hangingPunct="0">
              <a:defRPr sz="1300">
                <a:solidFill>
                  <a:srgbClr val="FFFFFF"/>
                </a:solidFill>
                <a:latin typeface="Arial Narrow" pitchFamily="34" charset="0"/>
                <a:ea typeface="ＭＳ Ｐゴシック" pitchFamily="34" charset="-128"/>
              </a:defRPr>
            </a:lvl5pPr>
            <a:lvl6pPr marL="25146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6pPr>
            <a:lvl7pPr marL="29718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7pPr>
            <a:lvl8pPr marL="34290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8pPr>
            <a:lvl9pPr marL="38862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9pPr>
          </a:lstStyle>
          <a:p>
            <a:pPr algn="l" eaLnBrk="1" hangingPunct="1">
              <a:spcBef>
                <a:spcPct val="50000"/>
              </a:spcBef>
            </a:pPr>
            <a:r>
              <a:rPr lang="en-US" altLang="ja-JP" sz="2400" b="1" i="1"/>
              <a:t>Direct discharge of wastewater into surface and groundwater systems with little or no treatment is one of the most serious threats to water resources</a:t>
            </a:r>
            <a:endParaRPr lang="en-US" sz="2400" b="1" i="1"/>
          </a:p>
        </p:txBody>
      </p:sp>
      <p:graphicFrame>
        <p:nvGraphicFramePr>
          <p:cNvPr id="10252" name="Object 16"/>
          <p:cNvGraphicFramePr>
            <a:graphicFrameLocks noChangeAspect="1"/>
          </p:cNvGraphicFramePr>
          <p:nvPr/>
        </p:nvGraphicFramePr>
        <p:xfrm>
          <a:off x="4495800" y="1066800"/>
          <a:ext cx="4648200" cy="2968625"/>
        </p:xfrm>
        <a:graphic>
          <a:graphicData uri="http://schemas.openxmlformats.org/presentationml/2006/ole">
            <mc:AlternateContent xmlns:mc="http://schemas.openxmlformats.org/markup-compatibility/2006">
              <mc:Choice xmlns:v="urn:schemas-microsoft-com:vml" Requires="v">
                <p:oleObj spid="_x0000_s4115" name="Photo Editor Photo" r:id="rId4" imgW="8047619" imgH="5238095" progId="MSPhotoEd.3">
                  <p:embed/>
                </p:oleObj>
              </mc:Choice>
              <mc:Fallback>
                <p:oleObj name="Photo Editor Photo" r:id="rId4" imgW="8047619" imgH="5238095"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066800"/>
                        <a:ext cx="4648200" cy="29686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0133103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6096000"/>
            <a:ext cx="91440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solidFill>
                <a:srgbClr val="FFFFFF"/>
              </a:solidFill>
              <a:ea typeface="ＭＳ Ｐゴシック" pitchFamily="34" charset="-128"/>
            </a:endParaRPr>
          </a:p>
        </p:txBody>
      </p:sp>
      <p:sp>
        <p:nvSpPr>
          <p:cNvPr id="15" name="Rectangle 14"/>
          <p:cNvSpPr/>
          <p:nvPr/>
        </p:nvSpPr>
        <p:spPr>
          <a:xfrm>
            <a:off x="0" y="990600"/>
            <a:ext cx="91440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solidFill>
                <a:srgbClr val="FFFFFF"/>
              </a:solidFill>
              <a:ea typeface="ＭＳ Ｐゴシック" pitchFamily="34" charset="-128"/>
            </a:endParaRPr>
          </a:p>
        </p:txBody>
      </p:sp>
      <p:sp>
        <p:nvSpPr>
          <p:cNvPr id="11268" name="Slide Number Placeholder 3"/>
          <p:cNvSpPr txBox="1">
            <a:spLocks noGrp="1"/>
          </p:cNvSpPr>
          <p:nvPr/>
        </p:nvSpPr>
        <p:spPr bwMode="auto">
          <a:xfrm>
            <a:off x="76200" y="6381750"/>
            <a:ext cx="914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rgbClr val="FFFFFF"/>
                </a:solidFill>
                <a:latin typeface="Arial Narrow" pitchFamily="34" charset="0"/>
                <a:ea typeface="ＭＳ Ｐゴシック" pitchFamily="34" charset="-128"/>
              </a:defRPr>
            </a:lvl1pPr>
            <a:lvl2pPr marL="742950" indent="-285750" eaLnBrk="0" hangingPunct="0">
              <a:defRPr sz="1300">
                <a:solidFill>
                  <a:srgbClr val="FFFFFF"/>
                </a:solidFill>
                <a:latin typeface="Arial Narrow" pitchFamily="34" charset="0"/>
                <a:ea typeface="ＭＳ Ｐゴシック" pitchFamily="34" charset="-128"/>
              </a:defRPr>
            </a:lvl2pPr>
            <a:lvl3pPr marL="1143000" indent="-228600" eaLnBrk="0" hangingPunct="0">
              <a:defRPr sz="1300">
                <a:solidFill>
                  <a:srgbClr val="FFFFFF"/>
                </a:solidFill>
                <a:latin typeface="Arial Narrow" pitchFamily="34" charset="0"/>
                <a:ea typeface="ＭＳ Ｐゴシック" pitchFamily="34" charset="-128"/>
              </a:defRPr>
            </a:lvl3pPr>
            <a:lvl4pPr marL="1600200" indent="-228600" eaLnBrk="0" hangingPunct="0">
              <a:defRPr sz="1300">
                <a:solidFill>
                  <a:srgbClr val="FFFFFF"/>
                </a:solidFill>
                <a:latin typeface="Arial Narrow" pitchFamily="34" charset="0"/>
                <a:ea typeface="ＭＳ Ｐゴシック" pitchFamily="34" charset="-128"/>
              </a:defRPr>
            </a:lvl4pPr>
            <a:lvl5pPr marL="2057400" indent="-228600" eaLnBrk="0" hangingPunct="0">
              <a:defRPr sz="1300">
                <a:solidFill>
                  <a:srgbClr val="FFFFFF"/>
                </a:solidFill>
                <a:latin typeface="Arial Narrow" pitchFamily="34" charset="0"/>
                <a:ea typeface="ＭＳ Ｐゴシック" pitchFamily="34" charset="-128"/>
              </a:defRPr>
            </a:lvl5pPr>
            <a:lvl6pPr marL="25146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6pPr>
            <a:lvl7pPr marL="29718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7pPr>
            <a:lvl8pPr marL="34290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8pPr>
            <a:lvl9pPr marL="38862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9pPr>
          </a:lstStyle>
          <a:p>
            <a:pPr algn="l" eaLnBrk="1" hangingPunct="1"/>
            <a:fld id="{A8D7C9D4-A19D-40FB-A0B0-9F2FC53B2A65}" type="slidenum">
              <a:rPr lang="en-US" sz="1400" b="1">
                <a:solidFill>
                  <a:schemeClr val="bg1"/>
                </a:solidFill>
                <a:latin typeface="Verdana" pitchFamily="34" charset="0"/>
              </a:rPr>
              <a:pPr algn="l" eaLnBrk="1" hangingPunct="1"/>
              <a:t>14</a:t>
            </a:fld>
            <a:endParaRPr lang="en-US" sz="1400" b="1">
              <a:solidFill>
                <a:schemeClr val="bg1"/>
              </a:solidFill>
              <a:latin typeface="Verdana" pitchFamily="34" charset="0"/>
            </a:endParaRPr>
          </a:p>
        </p:txBody>
      </p:sp>
      <p:sp>
        <p:nvSpPr>
          <p:cNvPr id="11269" name="Rectangle 2"/>
          <p:cNvSpPr>
            <a:spLocks noGrp="1" noChangeArrowheads="1"/>
          </p:cNvSpPr>
          <p:nvPr>
            <p:ph type="title" idx="4294967295"/>
          </p:nvPr>
        </p:nvSpPr>
        <p:spPr>
          <a:xfrm>
            <a:off x="304800" y="228600"/>
            <a:ext cx="8686800" cy="609600"/>
          </a:xfrm>
        </p:spPr>
        <p:txBody>
          <a:bodyPr/>
          <a:lstStyle/>
          <a:p>
            <a:pPr algn="ctr"/>
            <a:r>
              <a:rPr lang="en-US" sz="2800" kern="1200" dirty="0">
                <a:solidFill>
                  <a:srgbClr val="009AD9"/>
                </a:solidFill>
                <a:latin typeface="Verdana" pitchFamily="34" charset="0"/>
                <a:ea typeface="ＭＳ Ｐゴシック" pitchFamily="34" charset="-128"/>
                <a:cs typeface="+mn-cs"/>
              </a:rPr>
              <a:t>What is needed?</a:t>
            </a:r>
          </a:p>
        </p:txBody>
      </p:sp>
      <p:sp>
        <p:nvSpPr>
          <p:cNvPr id="11270" name="Rectangle 3"/>
          <p:cNvSpPr>
            <a:spLocks noGrp="1" noChangeArrowheads="1"/>
          </p:cNvSpPr>
          <p:nvPr>
            <p:ph type="body" idx="4294967295"/>
          </p:nvPr>
        </p:nvSpPr>
        <p:spPr>
          <a:xfrm>
            <a:off x="76200" y="1114425"/>
            <a:ext cx="6200774" cy="5143500"/>
          </a:xfrm>
        </p:spPr>
        <p:txBody>
          <a:bodyPr>
            <a:normAutofit fontScale="32500" lnSpcReduction="20000"/>
          </a:bodyPr>
          <a:lstStyle/>
          <a:p>
            <a:pPr eaLnBrk="1" hangingPunct="1">
              <a:lnSpc>
                <a:spcPct val="120000"/>
              </a:lnSpc>
              <a:spcBef>
                <a:spcPts val="0"/>
              </a:spcBef>
              <a:spcAft>
                <a:spcPts val="1200"/>
              </a:spcAft>
            </a:pPr>
            <a:r>
              <a:rPr lang="en-US" altLang="ja-JP" sz="4300" b="1" dirty="0" smtClean="0">
                <a:latin typeface="Arial Narrow" pitchFamily="34" charset="0"/>
                <a:ea typeface="ＭＳ Ｐゴシック" pitchFamily="34" charset="-128"/>
              </a:rPr>
              <a:t>A revolution in wastewater management </a:t>
            </a:r>
            <a:r>
              <a:rPr lang="en-US" altLang="ja-JP" sz="4300" dirty="0">
                <a:latin typeface="Arial Narrow" pitchFamily="34" charset="0"/>
                <a:ea typeface="ＭＳ Ｐゴシック" pitchFamily="34" charset="-128"/>
              </a:rPr>
              <a:t>– in light of urbanization, climate change, food-energy nexus</a:t>
            </a:r>
          </a:p>
          <a:p>
            <a:pPr eaLnBrk="1" hangingPunct="1">
              <a:lnSpc>
                <a:spcPct val="120000"/>
              </a:lnSpc>
              <a:spcBef>
                <a:spcPts val="0"/>
              </a:spcBef>
              <a:spcAft>
                <a:spcPts val="1200"/>
              </a:spcAft>
            </a:pPr>
            <a:r>
              <a:rPr lang="en-US" altLang="ja-JP" sz="4300" b="1" dirty="0" smtClean="0">
                <a:latin typeface="Arial Narrow" pitchFamily="34" charset="0"/>
                <a:ea typeface="ＭＳ Ｐゴシック" pitchFamily="34" charset="-128"/>
              </a:rPr>
              <a:t>Better understanding of wastewater – </a:t>
            </a:r>
            <a:r>
              <a:rPr lang="en-US" altLang="ja-JP" sz="4300" dirty="0" smtClean="0">
                <a:latin typeface="Arial Narrow" pitchFamily="34" charset="0"/>
                <a:ea typeface="ＭＳ Ｐゴシック" pitchFamily="34" charset="-128"/>
              </a:rPr>
              <a:t>a framework for classification and review of sources and treatment of wastewater</a:t>
            </a:r>
          </a:p>
          <a:p>
            <a:pPr eaLnBrk="1" hangingPunct="1">
              <a:lnSpc>
                <a:spcPct val="120000"/>
              </a:lnSpc>
              <a:spcBef>
                <a:spcPts val="0"/>
              </a:spcBef>
              <a:spcAft>
                <a:spcPts val="1200"/>
              </a:spcAft>
            </a:pPr>
            <a:r>
              <a:rPr lang="en-US" altLang="ja-JP" sz="4300" b="1" dirty="0" smtClean="0">
                <a:latin typeface="Arial Narrow" pitchFamily="34" charset="0"/>
                <a:ea typeface="ＭＳ Ｐゴシック" pitchFamily="34" charset="-128"/>
              </a:rPr>
              <a:t>Promoting multi-</a:t>
            </a:r>
            <a:r>
              <a:rPr lang="en-US" altLang="ja-JP" sz="4300" b="1" dirty="0" err="1">
                <a:latin typeface="Arial Narrow" pitchFamily="34" charset="0"/>
                <a:ea typeface="ＭＳ Ｐゴシック" pitchFamily="34" charset="-128"/>
              </a:rPr>
              <a:t>s</a:t>
            </a:r>
            <a:r>
              <a:rPr lang="en-US" altLang="ja-JP" sz="4300" b="1" dirty="0" err="1" smtClean="0">
                <a:latin typeface="Arial Narrow" pitchFamily="34" charset="0"/>
                <a:ea typeface="ＭＳ Ｐゴシック" pitchFamily="34" charset="-128"/>
              </a:rPr>
              <a:t>ectoral</a:t>
            </a:r>
            <a:r>
              <a:rPr lang="en-US" altLang="ja-JP" sz="4300" b="1" dirty="0" smtClean="0">
                <a:latin typeface="Arial Narrow" pitchFamily="34" charset="0"/>
                <a:ea typeface="ＭＳ Ｐゴシック" pitchFamily="34" charset="-128"/>
              </a:rPr>
              <a:t> approaches</a:t>
            </a:r>
            <a:r>
              <a:rPr lang="en-US" altLang="ja-JP" sz="4300" dirty="0" smtClean="0">
                <a:latin typeface="Arial Narrow" pitchFamily="34" charset="0"/>
                <a:ea typeface="ＭＳ Ｐゴシック" pitchFamily="34" charset="-128"/>
              </a:rPr>
              <a:t>– include other sectors in wastewater management</a:t>
            </a:r>
          </a:p>
          <a:p>
            <a:pPr eaLnBrk="1" hangingPunct="1">
              <a:lnSpc>
                <a:spcPct val="120000"/>
              </a:lnSpc>
              <a:spcBef>
                <a:spcPts val="0"/>
              </a:spcBef>
              <a:spcAft>
                <a:spcPts val="1200"/>
              </a:spcAft>
            </a:pPr>
            <a:r>
              <a:rPr lang="en-US" altLang="ja-JP" sz="4300" b="1" dirty="0" smtClean="0">
                <a:latin typeface="Arial Narrow" pitchFamily="34" charset="0"/>
                <a:ea typeface="ＭＳ Ｐゴシック" pitchFamily="34" charset="-128"/>
              </a:rPr>
              <a:t>Increasing political support</a:t>
            </a:r>
            <a:r>
              <a:rPr lang="en-US" altLang="ja-JP" sz="4300" dirty="0" smtClean="0">
                <a:latin typeface="Arial Narrow" pitchFamily="34" charset="0"/>
                <a:ea typeface="ＭＳ Ｐゴシック" pitchFamily="34" charset="-128"/>
              </a:rPr>
              <a:t> and understanding of the value of wastewater management</a:t>
            </a:r>
          </a:p>
          <a:p>
            <a:pPr eaLnBrk="1" hangingPunct="1">
              <a:lnSpc>
                <a:spcPct val="120000"/>
              </a:lnSpc>
              <a:spcBef>
                <a:spcPts val="0"/>
              </a:spcBef>
              <a:spcAft>
                <a:spcPts val="1200"/>
              </a:spcAft>
            </a:pPr>
            <a:r>
              <a:rPr lang="en-US" altLang="ja-JP" sz="4300" b="1" dirty="0" smtClean="0">
                <a:latin typeface="Arial Narrow" pitchFamily="34" charset="0"/>
                <a:ea typeface="ＭＳ Ｐゴシック" pitchFamily="34" charset="-128"/>
              </a:rPr>
              <a:t>Supportive policies</a:t>
            </a:r>
            <a:r>
              <a:rPr lang="en-US" altLang="ja-JP" sz="4300" dirty="0" smtClean="0">
                <a:latin typeface="Arial Narrow" pitchFamily="34" charset="0"/>
                <a:ea typeface="ＭＳ Ｐゴシック" pitchFamily="34" charset="-128"/>
              </a:rPr>
              <a:t> – legal and regulatory structures that promote wastewater management – both technical and institutional</a:t>
            </a:r>
          </a:p>
          <a:p>
            <a:pPr eaLnBrk="1" hangingPunct="1">
              <a:lnSpc>
                <a:spcPct val="120000"/>
              </a:lnSpc>
              <a:spcBef>
                <a:spcPts val="0"/>
              </a:spcBef>
              <a:spcAft>
                <a:spcPts val="1200"/>
              </a:spcAft>
            </a:pPr>
            <a:r>
              <a:rPr lang="en-US" altLang="ja-JP" sz="4300" b="1" dirty="0" smtClean="0">
                <a:latin typeface="Arial Narrow" pitchFamily="34" charset="0"/>
                <a:ea typeface="ＭＳ Ｐゴシック" pitchFamily="34" charset="-128"/>
              </a:rPr>
              <a:t>Continued research and demonstrations</a:t>
            </a:r>
            <a:r>
              <a:rPr lang="en-US" altLang="ja-JP" sz="4300" dirty="0">
                <a:latin typeface="Arial Narrow" pitchFamily="34" charset="0"/>
                <a:ea typeface="ＭＳ Ｐゴシック" pitchFamily="34" charset="-128"/>
              </a:rPr>
              <a:t> </a:t>
            </a:r>
            <a:r>
              <a:rPr lang="en-US" altLang="ja-JP" sz="4300" dirty="0" smtClean="0">
                <a:latin typeface="Arial Narrow" pitchFamily="34" charset="0"/>
                <a:ea typeface="ＭＳ Ｐゴシック" pitchFamily="34" charset="-128"/>
              </a:rPr>
              <a:t>– discover new management solutions</a:t>
            </a:r>
          </a:p>
          <a:p>
            <a:pPr eaLnBrk="1" hangingPunct="1">
              <a:lnSpc>
                <a:spcPct val="120000"/>
              </a:lnSpc>
              <a:spcBef>
                <a:spcPts val="0"/>
              </a:spcBef>
              <a:spcAft>
                <a:spcPts val="1200"/>
              </a:spcAft>
            </a:pPr>
            <a:r>
              <a:rPr lang="en-US" altLang="ja-JP" sz="4300" b="1" dirty="0" smtClean="0">
                <a:latin typeface="Arial Narrow" pitchFamily="34" charset="0"/>
                <a:ea typeface="ＭＳ Ｐゴシック" pitchFamily="34" charset="-128"/>
              </a:rPr>
              <a:t>Appropriate technology</a:t>
            </a:r>
            <a:r>
              <a:rPr lang="en-US" altLang="ja-JP" sz="4300" dirty="0" smtClean="0">
                <a:latin typeface="Arial Narrow" pitchFamily="34" charset="0"/>
                <a:ea typeface="ＭＳ Ｐゴシック" pitchFamily="34" charset="-128"/>
              </a:rPr>
              <a:t> for cost-efficient excreta, wastewater sludge, and </a:t>
            </a:r>
            <a:r>
              <a:rPr lang="en-US" altLang="ja-JP" sz="4300" dirty="0" err="1" smtClean="0">
                <a:latin typeface="Arial Narrow" pitchFamily="34" charset="0"/>
                <a:ea typeface="ＭＳ Ｐゴシック" pitchFamily="34" charset="-128"/>
              </a:rPr>
              <a:t>biosolids</a:t>
            </a:r>
            <a:r>
              <a:rPr lang="en-US" altLang="ja-JP" sz="4300" dirty="0" smtClean="0">
                <a:latin typeface="Arial Narrow" pitchFamily="34" charset="0"/>
                <a:ea typeface="ＭＳ Ｐゴシック" pitchFamily="34" charset="-128"/>
              </a:rPr>
              <a:t> management.  </a:t>
            </a:r>
          </a:p>
          <a:p>
            <a:pPr eaLnBrk="1" hangingPunct="1">
              <a:lnSpc>
                <a:spcPct val="120000"/>
              </a:lnSpc>
              <a:spcBef>
                <a:spcPts val="0"/>
              </a:spcBef>
              <a:spcAft>
                <a:spcPts val="1200"/>
              </a:spcAft>
            </a:pPr>
            <a:r>
              <a:rPr lang="en-US" sz="4300" b="1" dirty="0" smtClean="0">
                <a:latin typeface="Arial Narrow" pitchFamily="34" charset="0"/>
                <a:ea typeface="ＭＳ Ｐゴシック" pitchFamily="34" charset="-128"/>
              </a:rPr>
              <a:t>Innovative and sustained financing – </a:t>
            </a:r>
            <a:r>
              <a:rPr lang="en-US" sz="4300" dirty="0">
                <a:latin typeface="Arial Narrow" pitchFamily="34" charset="0"/>
                <a:ea typeface="ＭＳ Ｐゴシック" pitchFamily="34" charset="-128"/>
              </a:rPr>
              <a:t>main focus should be mobilizing national /local </a:t>
            </a:r>
            <a:r>
              <a:rPr lang="en-US" sz="4300" dirty="0" smtClean="0">
                <a:latin typeface="Arial Narrow" pitchFamily="34" charset="0"/>
                <a:ea typeface="ＭＳ Ｐゴシック" pitchFamily="34" charset="-128"/>
              </a:rPr>
              <a:t>resources to compliment external support.</a:t>
            </a:r>
          </a:p>
          <a:p>
            <a:pPr eaLnBrk="1" hangingPunct="1">
              <a:lnSpc>
                <a:spcPct val="120000"/>
              </a:lnSpc>
              <a:spcBef>
                <a:spcPts val="0"/>
              </a:spcBef>
              <a:spcAft>
                <a:spcPts val="1200"/>
              </a:spcAft>
            </a:pPr>
            <a:r>
              <a:rPr lang="en-US" altLang="ja-JP" sz="4300" b="1" dirty="0">
                <a:latin typeface="Arial Narrow" pitchFamily="34" charset="0"/>
                <a:ea typeface="ＭＳ Ｐゴシック" pitchFamily="34" charset="-128"/>
              </a:rPr>
              <a:t>Planning against future scenarios – </a:t>
            </a:r>
            <a:r>
              <a:rPr lang="en-US" altLang="ja-JP" sz="4300" dirty="0" smtClean="0">
                <a:latin typeface="Arial Narrow" pitchFamily="34" charset="0"/>
                <a:ea typeface="ＭＳ Ｐゴシック" pitchFamily="34" charset="-128"/>
              </a:rPr>
              <a:t>the scale of what we are up against in terms of future urban growth is not factored into planning.</a:t>
            </a:r>
          </a:p>
          <a:p>
            <a:pPr eaLnBrk="1" hangingPunct="1">
              <a:lnSpc>
                <a:spcPct val="80000"/>
              </a:lnSpc>
              <a:spcAft>
                <a:spcPct val="50000"/>
              </a:spcAft>
            </a:pPr>
            <a:endParaRPr lang="en-US" sz="2100" dirty="0" smtClean="0">
              <a:latin typeface="Arial Narrow" pitchFamily="34" charset="0"/>
              <a:ea typeface="ＭＳ Ｐゴシック" pitchFamily="34" charset="-128"/>
            </a:endParaRPr>
          </a:p>
        </p:txBody>
      </p:sp>
      <p:sp>
        <p:nvSpPr>
          <p:cNvPr id="11271" name="Rectangle 4"/>
          <p:cNvSpPr>
            <a:spLocks noChangeArrowheads="1"/>
          </p:cNvSpPr>
          <p:nvPr/>
        </p:nvSpPr>
        <p:spPr bwMode="auto">
          <a:xfrm>
            <a:off x="1066800" y="6381750"/>
            <a:ext cx="594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sz="1200" b="1">
                <a:solidFill>
                  <a:schemeClr val="bg1"/>
                </a:solidFill>
                <a:latin typeface="Verdana" pitchFamily="34" charset="0"/>
              </a:rPr>
              <a:t> </a:t>
            </a:r>
          </a:p>
          <a:p>
            <a:pPr algn="l"/>
            <a:endParaRPr lang="en-US" sz="1200" b="1">
              <a:solidFill>
                <a:schemeClr val="bg1"/>
              </a:solidFill>
              <a:latin typeface="Verdana" pitchFamily="34" charset="0"/>
            </a:endParaRPr>
          </a:p>
        </p:txBody>
      </p:sp>
      <p:cxnSp>
        <p:nvCxnSpPr>
          <p:cNvPr id="13" name="Straight Connector 12"/>
          <p:cNvCxnSpPr/>
          <p:nvPr/>
        </p:nvCxnSpPr>
        <p:spPr>
          <a:xfrm>
            <a:off x="-76200" y="1066800"/>
            <a:ext cx="9296400" cy="1588"/>
          </a:xfrm>
          <a:prstGeom prst="line">
            <a:avLst/>
          </a:prstGeom>
          <a:ln w="6350">
            <a:solidFill>
              <a:srgbClr val="009AD9"/>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6200" y="6323013"/>
            <a:ext cx="9296400" cy="1587"/>
          </a:xfrm>
          <a:prstGeom prst="line">
            <a:avLst/>
          </a:prstGeom>
          <a:ln w="6350">
            <a:solidFill>
              <a:srgbClr val="009AD9"/>
            </a:solidFill>
          </a:ln>
          <a:effectLst/>
        </p:spPr>
        <p:style>
          <a:lnRef idx="2">
            <a:schemeClr val="accent1"/>
          </a:lnRef>
          <a:fillRef idx="0">
            <a:schemeClr val="accent1"/>
          </a:fillRef>
          <a:effectRef idx="1">
            <a:schemeClr val="accent1"/>
          </a:effectRef>
          <a:fontRef idx="minor">
            <a:schemeClr val="tx1"/>
          </a:fontRef>
        </p:style>
      </p:cxnSp>
      <p:pic>
        <p:nvPicPr>
          <p:cNvPr id="11275"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6976" y="1571625"/>
            <a:ext cx="2867024" cy="4083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9343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p:cNvSpPr txBox="1">
            <a:spLocks noGrp="1"/>
          </p:cNvSpPr>
          <p:nvPr/>
        </p:nvSpPr>
        <p:spPr bwMode="auto">
          <a:xfrm>
            <a:off x="76200" y="6381750"/>
            <a:ext cx="914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rgbClr val="FFFFFF"/>
                </a:solidFill>
                <a:latin typeface="Arial Narrow" pitchFamily="34" charset="0"/>
                <a:ea typeface="ＭＳ Ｐゴシック" pitchFamily="34" charset="-128"/>
              </a:defRPr>
            </a:lvl1pPr>
            <a:lvl2pPr marL="742950" indent="-285750" eaLnBrk="0" hangingPunct="0">
              <a:defRPr sz="1300">
                <a:solidFill>
                  <a:srgbClr val="FFFFFF"/>
                </a:solidFill>
                <a:latin typeface="Arial Narrow" pitchFamily="34" charset="0"/>
                <a:ea typeface="ＭＳ Ｐゴシック" pitchFamily="34" charset="-128"/>
              </a:defRPr>
            </a:lvl2pPr>
            <a:lvl3pPr marL="1143000" indent="-228600" eaLnBrk="0" hangingPunct="0">
              <a:defRPr sz="1300">
                <a:solidFill>
                  <a:srgbClr val="FFFFFF"/>
                </a:solidFill>
                <a:latin typeface="Arial Narrow" pitchFamily="34" charset="0"/>
                <a:ea typeface="ＭＳ Ｐゴシック" pitchFamily="34" charset="-128"/>
              </a:defRPr>
            </a:lvl3pPr>
            <a:lvl4pPr marL="1600200" indent="-228600" eaLnBrk="0" hangingPunct="0">
              <a:defRPr sz="1300">
                <a:solidFill>
                  <a:srgbClr val="FFFFFF"/>
                </a:solidFill>
                <a:latin typeface="Arial Narrow" pitchFamily="34" charset="0"/>
                <a:ea typeface="ＭＳ Ｐゴシック" pitchFamily="34" charset="-128"/>
              </a:defRPr>
            </a:lvl4pPr>
            <a:lvl5pPr marL="2057400" indent="-228600" eaLnBrk="0" hangingPunct="0">
              <a:defRPr sz="1300">
                <a:solidFill>
                  <a:srgbClr val="FFFFFF"/>
                </a:solidFill>
                <a:latin typeface="Arial Narrow" pitchFamily="34" charset="0"/>
                <a:ea typeface="ＭＳ Ｐゴシック" pitchFamily="34" charset="-128"/>
              </a:defRPr>
            </a:lvl5pPr>
            <a:lvl6pPr marL="25146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6pPr>
            <a:lvl7pPr marL="29718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7pPr>
            <a:lvl8pPr marL="34290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8pPr>
            <a:lvl9pPr marL="38862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9pPr>
          </a:lstStyle>
          <a:p>
            <a:pPr algn="l" eaLnBrk="1" hangingPunct="1"/>
            <a:fld id="{3212A7C0-62C6-4AEC-9CFF-6878328D8F62}" type="slidenum">
              <a:rPr lang="en-US" sz="1400" b="1">
                <a:solidFill>
                  <a:schemeClr val="bg1"/>
                </a:solidFill>
                <a:latin typeface="Verdana" pitchFamily="34" charset="0"/>
              </a:rPr>
              <a:pPr algn="l" eaLnBrk="1" hangingPunct="1"/>
              <a:t>15</a:t>
            </a:fld>
            <a:endParaRPr lang="en-US" sz="1400" b="1">
              <a:solidFill>
                <a:schemeClr val="bg1"/>
              </a:solidFill>
              <a:latin typeface="Verdana" pitchFamily="34" charset="0"/>
            </a:endParaRPr>
          </a:p>
        </p:txBody>
      </p:sp>
      <p:sp>
        <p:nvSpPr>
          <p:cNvPr id="12291" name="Rectangle 4"/>
          <p:cNvSpPr>
            <a:spLocks noChangeArrowheads="1"/>
          </p:cNvSpPr>
          <p:nvPr/>
        </p:nvSpPr>
        <p:spPr bwMode="auto">
          <a:xfrm>
            <a:off x="1066800" y="6381750"/>
            <a:ext cx="594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sz="1200" b="1">
                <a:solidFill>
                  <a:schemeClr val="bg1"/>
                </a:solidFill>
                <a:latin typeface="Verdana" pitchFamily="34" charset="0"/>
              </a:rPr>
              <a:t> </a:t>
            </a:r>
          </a:p>
          <a:p>
            <a:pPr algn="l"/>
            <a:endParaRPr lang="en-US" sz="1200" b="1">
              <a:solidFill>
                <a:schemeClr val="bg1"/>
              </a:solidFill>
              <a:latin typeface="Verdana" pitchFamily="34" charset="0"/>
            </a:endParaRPr>
          </a:p>
        </p:txBody>
      </p:sp>
      <p:sp>
        <p:nvSpPr>
          <p:cNvPr id="12292" name="Rectangle 2"/>
          <p:cNvSpPr>
            <a:spLocks noChangeArrowheads="1"/>
          </p:cNvSpPr>
          <p:nvPr/>
        </p:nvSpPr>
        <p:spPr bwMode="auto">
          <a:xfrm>
            <a:off x="241300" y="241300"/>
            <a:ext cx="868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GB" b="1" dirty="0">
                <a:solidFill>
                  <a:srgbClr val="009AD9"/>
                </a:solidFill>
                <a:latin typeface="Verdana" pitchFamily="34" charset="0"/>
              </a:rPr>
              <a:t>T</a:t>
            </a:r>
            <a:r>
              <a:rPr lang="en-GB" sz="2400" b="1" dirty="0" smtClean="0">
                <a:solidFill>
                  <a:srgbClr val="009AD9"/>
                </a:solidFill>
                <a:latin typeface="Verdana" pitchFamily="34" charset="0"/>
              </a:rPr>
              <a:t>he </a:t>
            </a:r>
            <a:r>
              <a:rPr lang="en-GB" sz="2400" b="1" dirty="0">
                <a:solidFill>
                  <a:srgbClr val="009AD9"/>
                </a:solidFill>
                <a:latin typeface="Verdana" pitchFamily="34" charset="0"/>
              </a:rPr>
              <a:t>UN Water Task Force on Wastewater management</a:t>
            </a:r>
            <a:endParaRPr lang="en-US" sz="2400" b="1" dirty="0">
              <a:solidFill>
                <a:schemeClr val="tx1"/>
              </a:solidFill>
              <a:latin typeface="Verdana" pitchFamily="34" charset="0"/>
            </a:endParaRPr>
          </a:p>
        </p:txBody>
      </p:sp>
      <p:sp>
        <p:nvSpPr>
          <p:cNvPr id="12293" name="Rectangle 3"/>
          <p:cNvSpPr>
            <a:spLocks noChangeArrowheads="1"/>
          </p:cNvSpPr>
          <p:nvPr/>
        </p:nvSpPr>
        <p:spPr bwMode="auto">
          <a:xfrm>
            <a:off x="76200" y="1524000"/>
            <a:ext cx="4648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80000"/>
              </a:lnSpc>
              <a:spcBef>
                <a:spcPct val="20000"/>
              </a:spcBef>
              <a:spcAft>
                <a:spcPct val="50000"/>
              </a:spcAft>
              <a:buFontTx/>
              <a:buChar char="•"/>
            </a:pPr>
            <a:r>
              <a:rPr lang="en-US" altLang="ja-JP" sz="2400" dirty="0">
                <a:solidFill>
                  <a:schemeClr val="tx1"/>
                </a:solidFill>
              </a:rPr>
              <a:t>C</a:t>
            </a:r>
            <a:r>
              <a:rPr lang="en-US" altLang="ja-JP" sz="2400" dirty="0" smtClean="0">
                <a:solidFill>
                  <a:schemeClr val="tx1"/>
                </a:solidFill>
              </a:rPr>
              <a:t>reates </a:t>
            </a:r>
            <a:r>
              <a:rPr lang="en-US" altLang="ja-JP" sz="2400" dirty="0">
                <a:solidFill>
                  <a:schemeClr val="tx1"/>
                </a:solidFill>
              </a:rPr>
              <a:t>synergies from independent work on wastewater by the respective agencies</a:t>
            </a:r>
          </a:p>
          <a:p>
            <a:pPr marL="342900" indent="-342900" algn="l">
              <a:lnSpc>
                <a:spcPct val="80000"/>
              </a:lnSpc>
              <a:spcBef>
                <a:spcPct val="20000"/>
              </a:spcBef>
              <a:spcAft>
                <a:spcPct val="50000"/>
              </a:spcAft>
              <a:buFontTx/>
              <a:buChar char="•"/>
            </a:pPr>
            <a:r>
              <a:rPr lang="en-US" altLang="ja-JP" sz="2400" dirty="0">
                <a:solidFill>
                  <a:schemeClr val="tx1"/>
                </a:solidFill>
              </a:rPr>
              <a:t>L</a:t>
            </a:r>
            <a:r>
              <a:rPr lang="en-US" altLang="ja-JP" sz="2400" dirty="0" smtClean="0">
                <a:solidFill>
                  <a:schemeClr val="tx1"/>
                </a:solidFill>
              </a:rPr>
              <a:t>ink </a:t>
            </a:r>
            <a:r>
              <a:rPr lang="en-US" altLang="ja-JP" sz="2400" dirty="0">
                <a:solidFill>
                  <a:schemeClr val="tx1"/>
                </a:solidFill>
              </a:rPr>
              <a:t>with other contemporary issues, such as climate change, food security and the reduction of poverty </a:t>
            </a:r>
          </a:p>
          <a:p>
            <a:pPr marL="342900" indent="-342900" algn="l">
              <a:lnSpc>
                <a:spcPct val="80000"/>
              </a:lnSpc>
              <a:spcBef>
                <a:spcPct val="20000"/>
              </a:spcBef>
              <a:spcAft>
                <a:spcPct val="50000"/>
              </a:spcAft>
              <a:buFontTx/>
              <a:buChar char="•"/>
            </a:pPr>
            <a:r>
              <a:rPr lang="en-US" altLang="ja-JP" sz="2400" dirty="0">
                <a:solidFill>
                  <a:schemeClr val="tx1"/>
                </a:solidFill>
              </a:rPr>
              <a:t>P</a:t>
            </a:r>
            <a:r>
              <a:rPr lang="en-US" altLang="ja-JP" sz="2400" dirty="0" smtClean="0">
                <a:solidFill>
                  <a:schemeClr val="tx1"/>
                </a:solidFill>
              </a:rPr>
              <a:t>roactive </a:t>
            </a:r>
            <a:r>
              <a:rPr lang="en-US" altLang="ja-JP" sz="2400" dirty="0">
                <a:solidFill>
                  <a:schemeClr val="tx1"/>
                </a:solidFill>
              </a:rPr>
              <a:t>and constructive role in the formulation and implementation of wastewater management policies</a:t>
            </a:r>
            <a:endParaRPr lang="en-US" sz="2400" dirty="0">
              <a:solidFill>
                <a:schemeClr val="tx1"/>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9940" y="1066800"/>
            <a:ext cx="4184060" cy="2171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9939" y="3238500"/>
            <a:ext cx="4184061" cy="3143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0759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txBox="1">
            <a:spLocks noGrp="1"/>
          </p:cNvSpPr>
          <p:nvPr/>
        </p:nvSpPr>
        <p:spPr bwMode="auto">
          <a:xfrm>
            <a:off x="76200" y="6381750"/>
            <a:ext cx="914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rgbClr val="FFFFFF"/>
                </a:solidFill>
                <a:latin typeface="Arial Narrow" pitchFamily="34" charset="0"/>
                <a:ea typeface="ＭＳ Ｐゴシック" pitchFamily="34" charset="-128"/>
              </a:defRPr>
            </a:lvl1pPr>
            <a:lvl2pPr marL="742950" indent="-285750" eaLnBrk="0" hangingPunct="0">
              <a:defRPr sz="1300">
                <a:solidFill>
                  <a:srgbClr val="FFFFFF"/>
                </a:solidFill>
                <a:latin typeface="Arial Narrow" pitchFamily="34" charset="0"/>
                <a:ea typeface="ＭＳ Ｐゴシック" pitchFamily="34" charset="-128"/>
              </a:defRPr>
            </a:lvl2pPr>
            <a:lvl3pPr marL="1143000" indent="-228600" eaLnBrk="0" hangingPunct="0">
              <a:defRPr sz="1300">
                <a:solidFill>
                  <a:srgbClr val="FFFFFF"/>
                </a:solidFill>
                <a:latin typeface="Arial Narrow" pitchFamily="34" charset="0"/>
                <a:ea typeface="ＭＳ Ｐゴシック" pitchFamily="34" charset="-128"/>
              </a:defRPr>
            </a:lvl3pPr>
            <a:lvl4pPr marL="1600200" indent="-228600" eaLnBrk="0" hangingPunct="0">
              <a:defRPr sz="1300">
                <a:solidFill>
                  <a:srgbClr val="FFFFFF"/>
                </a:solidFill>
                <a:latin typeface="Arial Narrow" pitchFamily="34" charset="0"/>
                <a:ea typeface="ＭＳ Ｐゴシック" pitchFamily="34" charset="-128"/>
              </a:defRPr>
            </a:lvl4pPr>
            <a:lvl5pPr marL="2057400" indent="-228600" eaLnBrk="0" hangingPunct="0">
              <a:defRPr sz="1300">
                <a:solidFill>
                  <a:srgbClr val="FFFFFF"/>
                </a:solidFill>
                <a:latin typeface="Arial Narrow" pitchFamily="34" charset="0"/>
                <a:ea typeface="ＭＳ Ｐゴシック" pitchFamily="34" charset="-128"/>
              </a:defRPr>
            </a:lvl5pPr>
            <a:lvl6pPr marL="25146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6pPr>
            <a:lvl7pPr marL="29718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7pPr>
            <a:lvl8pPr marL="34290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8pPr>
            <a:lvl9pPr marL="38862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9pPr>
          </a:lstStyle>
          <a:p>
            <a:pPr algn="l" eaLnBrk="1" hangingPunct="1"/>
            <a:fld id="{C0BF0035-EE79-430C-B556-E6E7E2DB085B}" type="slidenum">
              <a:rPr lang="en-US" sz="1400" b="1">
                <a:solidFill>
                  <a:schemeClr val="bg1"/>
                </a:solidFill>
                <a:latin typeface="Verdana" pitchFamily="34" charset="0"/>
              </a:rPr>
              <a:pPr algn="l" eaLnBrk="1" hangingPunct="1"/>
              <a:t>16</a:t>
            </a:fld>
            <a:endParaRPr lang="en-US" sz="1400" b="1">
              <a:solidFill>
                <a:schemeClr val="bg1"/>
              </a:solidFill>
              <a:latin typeface="Verdana" pitchFamily="34" charset="0"/>
            </a:endParaRPr>
          </a:p>
        </p:txBody>
      </p:sp>
      <p:sp>
        <p:nvSpPr>
          <p:cNvPr id="13315" name="Rectangle 4"/>
          <p:cNvSpPr>
            <a:spLocks noChangeArrowheads="1"/>
          </p:cNvSpPr>
          <p:nvPr/>
        </p:nvSpPr>
        <p:spPr bwMode="auto">
          <a:xfrm>
            <a:off x="1066800" y="6381750"/>
            <a:ext cx="594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sz="1200" b="1">
                <a:solidFill>
                  <a:schemeClr val="bg1"/>
                </a:solidFill>
                <a:latin typeface="Verdana" pitchFamily="34" charset="0"/>
              </a:rPr>
              <a:t> </a:t>
            </a:r>
          </a:p>
          <a:p>
            <a:pPr algn="l"/>
            <a:endParaRPr lang="en-US" sz="1200" b="1">
              <a:solidFill>
                <a:schemeClr val="bg1"/>
              </a:solidFill>
              <a:latin typeface="Verdana" pitchFamily="34" charset="0"/>
            </a:endParaRPr>
          </a:p>
        </p:txBody>
      </p:sp>
      <p:sp>
        <p:nvSpPr>
          <p:cNvPr id="13316" name="Rectangle 2"/>
          <p:cNvSpPr>
            <a:spLocks noChangeArrowheads="1"/>
          </p:cNvSpPr>
          <p:nvPr/>
        </p:nvSpPr>
        <p:spPr bwMode="auto">
          <a:xfrm>
            <a:off x="152400" y="514350"/>
            <a:ext cx="868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GB" sz="2800" b="1" dirty="0">
                <a:solidFill>
                  <a:srgbClr val="009AD9"/>
                </a:solidFill>
                <a:latin typeface="Verdana" pitchFamily="34" charset="0"/>
              </a:rPr>
              <a:t>Task Force objectives</a:t>
            </a:r>
            <a:endParaRPr lang="en-US" sz="2800" b="1" dirty="0">
              <a:solidFill>
                <a:schemeClr val="tx1"/>
              </a:solidFill>
              <a:latin typeface="Verdana" pitchFamily="34" charset="0"/>
            </a:endParaRPr>
          </a:p>
        </p:txBody>
      </p:sp>
      <p:sp>
        <p:nvSpPr>
          <p:cNvPr id="13317" name="Rectangle 3"/>
          <p:cNvSpPr>
            <a:spLocks noChangeArrowheads="1"/>
          </p:cNvSpPr>
          <p:nvPr/>
        </p:nvSpPr>
        <p:spPr bwMode="auto">
          <a:xfrm>
            <a:off x="368300" y="1381124"/>
            <a:ext cx="3200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spcAft>
                <a:spcPct val="50000"/>
              </a:spcAft>
              <a:buFontTx/>
              <a:buChar char="•"/>
            </a:pPr>
            <a:r>
              <a:rPr lang="en-US" altLang="ja-JP" sz="2000" dirty="0">
                <a:solidFill>
                  <a:schemeClr val="tx1"/>
                </a:solidFill>
              </a:rPr>
              <a:t>H</a:t>
            </a:r>
            <a:r>
              <a:rPr lang="en-US" altLang="ja-JP" sz="2000" dirty="0" smtClean="0">
                <a:solidFill>
                  <a:schemeClr val="tx1"/>
                </a:solidFill>
              </a:rPr>
              <a:t>ighlight </a:t>
            </a:r>
            <a:r>
              <a:rPr lang="en-US" altLang="ja-JP" sz="2000" dirty="0">
                <a:solidFill>
                  <a:schemeClr val="tx1"/>
                </a:solidFill>
              </a:rPr>
              <a:t>issues </a:t>
            </a:r>
            <a:r>
              <a:rPr lang="en-US" sz="2000" dirty="0">
                <a:solidFill>
                  <a:schemeClr val="tx1"/>
                </a:solidFill>
              </a:rPr>
              <a:t>surrounding wastewater management </a:t>
            </a:r>
          </a:p>
          <a:p>
            <a:pPr marL="342900" indent="-342900" algn="l">
              <a:lnSpc>
                <a:spcPct val="90000"/>
              </a:lnSpc>
              <a:spcBef>
                <a:spcPct val="20000"/>
              </a:spcBef>
              <a:spcAft>
                <a:spcPct val="50000"/>
              </a:spcAft>
              <a:buFontTx/>
              <a:buChar char="•"/>
            </a:pPr>
            <a:r>
              <a:rPr lang="en-US" sz="2000" dirty="0">
                <a:solidFill>
                  <a:schemeClr val="tx1"/>
                </a:solidFill>
              </a:rPr>
              <a:t>I</a:t>
            </a:r>
            <a:r>
              <a:rPr lang="en-US" sz="2000" dirty="0" smtClean="0">
                <a:solidFill>
                  <a:schemeClr val="tx1"/>
                </a:solidFill>
              </a:rPr>
              <a:t>ncrease </a:t>
            </a:r>
            <a:r>
              <a:rPr lang="en-US" sz="2000" dirty="0">
                <a:solidFill>
                  <a:schemeClr val="tx1"/>
                </a:solidFill>
              </a:rPr>
              <a:t>awareness by governments</a:t>
            </a:r>
          </a:p>
          <a:p>
            <a:pPr marL="342900" indent="-342900" algn="l">
              <a:lnSpc>
                <a:spcPct val="90000"/>
              </a:lnSpc>
              <a:spcBef>
                <a:spcPct val="20000"/>
              </a:spcBef>
              <a:spcAft>
                <a:spcPct val="50000"/>
              </a:spcAft>
              <a:buFontTx/>
              <a:buChar char="•"/>
            </a:pPr>
            <a:r>
              <a:rPr lang="en-US" sz="2000" dirty="0">
                <a:solidFill>
                  <a:schemeClr val="tx1"/>
                </a:solidFill>
              </a:rPr>
              <a:t>S</a:t>
            </a:r>
            <a:r>
              <a:rPr lang="en-US" sz="2000" dirty="0" smtClean="0">
                <a:solidFill>
                  <a:schemeClr val="tx1"/>
                </a:solidFill>
              </a:rPr>
              <a:t>trengthen </a:t>
            </a:r>
            <a:r>
              <a:rPr lang="en-US" sz="2000" dirty="0">
                <a:solidFill>
                  <a:schemeClr val="tx1"/>
                </a:solidFill>
              </a:rPr>
              <a:t>UN-System collaboration on activities related to wastewater management</a:t>
            </a:r>
            <a:r>
              <a:rPr lang="en-US" sz="2000" dirty="0">
                <a:solidFill>
                  <a:schemeClr val="tx1"/>
                </a:solidFill>
                <a:latin typeface="Verdana" pitchFamily="34" charset="0"/>
              </a:rPr>
              <a:t> </a:t>
            </a:r>
          </a:p>
        </p:txBody>
      </p:sp>
      <p:pic>
        <p:nvPicPr>
          <p:cNvPr id="1331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590675"/>
            <a:ext cx="4714124" cy="3533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4236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txBox="1">
            <a:spLocks noGrp="1"/>
          </p:cNvSpPr>
          <p:nvPr/>
        </p:nvSpPr>
        <p:spPr bwMode="auto">
          <a:xfrm>
            <a:off x="76200" y="6381750"/>
            <a:ext cx="914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rgbClr val="FFFFFF"/>
                </a:solidFill>
                <a:latin typeface="Arial Narrow" pitchFamily="34" charset="0"/>
                <a:ea typeface="ＭＳ Ｐゴシック" pitchFamily="34" charset="-128"/>
              </a:defRPr>
            </a:lvl1pPr>
            <a:lvl2pPr marL="742950" indent="-285750" eaLnBrk="0" hangingPunct="0">
              <a:defRPr sz="1300">
                <a:solidFill>
                  <a:srgbClr val="FFFFFF"/>
                </a:solidFill>
                <a:latin typeface="Arial Narrow" pitchFamily="34" charset="0"/>
                <a:ea typeface="ＭＳ Ｐゴシック" pitchFamily="34" charset="-128"/>
              </a:defRPr>
            </a:lvl2pPr>
            <a:lvl3pPr marL="1143000" indent="-228600" eaLnBrk="0" hangingPunct="0">
              <a:defRPr sz="1300">
                <a:solidFill>
                  <a:srgbClr val="FFFFFF"/>
                </a:solidFill>
                <a:latin typeface="Arial Narrow" pitchFamily="34" charset="0"/>
                <a:ea typeface="ＭＳ Ｐゴシック" pitchFamily="34" charset="-128"/>
              </a:defRPr>
            </a:lvl3pPr>
            <a:lvl4pPr marL="1600200" indent="-228600" eaLnBrk="0" hangingPunct="0">
              <a:defRPr sz="1300">
                <a:solidFill>
                  <a:srgbClr val="FFFFFF"/>
                </a:solidFill>
                <a:latin typeface="Arial Narrow" pitchFamily="34" charset="0"/>
                <a:ea typeface="ＭＳ Ｐゴシック" pitchFamily="34" charset="-128"/>
              </a:defRPr>
            </a:lvl4pPr>
            <a:lvl5pPr marL="2057400" indent="-228600" eaLnBrk="0" hangingPunct="0">
              <a:defRPr sz="1300">
                <a:solidFill>
                  <a:srgbClr val="FFFFFF"/>
                </a:solidFill>
                <a:latin typeface="Arial Narrow" pitchFamily="34" charset="0"/>
                <a:ea typeface="ＭＳ Ｐゴシック" pitchFamily="34" charset="-128"/>
              </a:defRPr>
            </a:lvl5pPr>
            <a:lvl6pPr marL="25146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6pPr>
            <a:lvl7pPr marL="29718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7pPr>
            <a:lvl8pPr marL="34290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8pPr>
            <a:lvl9pPr marL="38862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9pPr>
          </a:lstStyle>
          <a:p>
            <a:pPr algn="l" eaLnBrk="1" hangingPunct="1"/>
            <a:fld id="{9DECF090-D8CE-4CCD-9C59-AAEC847CBDF2}" type="slidenum">
              <a:rPr lang="en-US" sz="1400" b="1">
                <a:solidFill>
                  <a:schemeClr val="bg1"/>
                </a:solidFill>
                <a:latin typeface="Verdana" pitchFamily="34" charset="0"/>
              </a:rPr>
              <a:pPr algn="l" eaLnBrk="1" hangingPunct="1"/>
              <a:t>17</a:t>
            </a:fld>
            <a:endParaRPr lang="en-US" sz="1400" b="1">
              <a:solidFill>
                <a:schemeClr val="bg1"/>
              </a:solidFill>
              <a:latin typeface="Verdana" pitchFamily="34" charset="0"/>
            </a:endParaRPr>
          </a:p>
        </p:txBody>
      </p:sp>
      <p:sp>
        <p:nvSpPr>
          <p:cNvPr id="14339" name="Rectangle 4"/>
          <p:cNvSpPr>
            <a:spLocks noChangeArrowheads="1"/>
          </p:cNvSpPr>
          <p:nvPr/>
        </p:nvSpPr>
        <p:spPr bwMode="auto">
          <a:xfrm>
            <a:off x="1066800" y="6381750"/>
            <a:ext cx="594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sz="1200" b="1">
                <a:solidFill>
                  <a:schemeClr val="bg1"/>
                </a:solidFill>
                <a:latin typeface="Verdana" pitchFamily="34" charset="0"/>
              </a:rPr>
              <a:t> </a:t>
            </a:r>
          </a:p>
          <a:p>
            <a:pPr algn="l"/>
            <a:endParaRPr lang="en-US" sz="1200" b="1">
              <a:solidFill>
                <a:schemeClr val="bg1"/>
              </a:solidFill>
              <a:latin typeface="Verdana" pitchFamily="34" charset="0"/>
            </a:endParaRPr>
          </a:p>
        </p:txBody>
      </p:sp>
      <p:sp>
        <p:nvSpPr>
          <p:cNvPr id="14340" name="Rectangle 2"/>
          <p:cNvSpPr>
            <a:spLocks noChangeArrowheads="1"/>
          </p:cNvSpPr>
          <p:nvPr/>
        </p:nvSpPr>
        <p:spPr bwMode="auto">
          <a:xfrm>
            <a:off x="152400" y="228600"/>
            <a:ext cx="868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800" b="1" dirty="0">
                <a:solidFill>
                  <a:srgbClr val="009AD9"/>
                </a:solidFill>
                <a:latin typeface="Verdana" pitchFamily="34" charset="0"/>
              </a:rPr>
              <a:t>Achievements to date</a:t>
            </a:r>
          </a:p>
        </p:txBody>
      </p:sp>
      <p:sp>
        <p:nvSpPr>
          <p:cNvPr id="2" name="TextBox 1"/>
          <p:cNvSpPr txBox="1"/>
          <p:nvPr/>
        </p:nvSpPr>
        <p:spPr>
          <a:xfrm>
            <a:off x="371475" y="1277566"/>
            <a:ext cx="5524500" cy="4284250"/>
          </a:xfrm>
          <a:prstGeom prst="rect">
            <a:avLst/>
          </a:prstGeom>
          <a:noFill/>
        </p:spPr>
        <p:txBody>
          <a:bodyPr wrap="square">
            <a:spAutoFit/>
          </a:bodyPr>
          <a:lstStyle/>
          <a:p>
            <a:pPr marL="342900" indent="-342900" algn="l">
              <a:lnSpc>
                <a:spcPct val="80000"/>
              </a:lnSpc>
              <a:spcBef>
                <a:spcPct val="20000"/>
              </a:spcBef>
              <a:spcAft>
                <a:spcPts val="2400"/>
              </a:spcAft>
              <a:buFontTx/>
              <a:buChar char="•"/>
              <a:defRPr/>
            </a:pPr>
            <a:r>
              <a:rPr lang="en-US" sz="2100" dirty="0">
                <a:solidFill>
                  <a:schemeClr val="tx1"/>
                </a:solidFill>
                <a:cs typeface="ＭＳ Ｐゴシック" pitchFamily="-112" charset="-128"/>
              </a:rPr>
              <a:t>Launch of the Rapid Assessment Report on Wastewater Management </a:t>
            </a:r>
            <a:r>
              <a:rPr lang="en-US" sz="2100" dirty="0">
                <a:solidFill>
                  <a:srgbClr val="FF0000"/>
                </a:solidFill>
                <a:cs typeface="ＭＳ Ｐゴシック" pitchFamily="-112" charset="-128"/>
              </a:rPr>
              <a:t>(Sick Water) </a:t>
            </a:r>
            <a:r>
              <a:rPr lang="en-US" sz="2100" dirty="0">
                <a:solidFill>
                  <a:schemeClr val="tx1"/>
                </a:solidFill>
                <a:cs typeface="ＭＳ Ｐゴシック" pitchFamily="-112" charset="-128"/>
              </a:rPr>
              <a:t> during the 2010 World Water Day celebrations in Nairobi, Kenya</a:t>
            </a:r>
          </a:p>
          <a:p>
            <a:pPr marL="342900" indent="-342900" algn="l">
              <a:lnSpc>
                <a:spcPct val="80000"/>
              </a:lnSpc>
              <a:spcBef>
                <a:spcPct val="20000"/>
              </a:spcBef>
              <a:spcAft>
                <a:spcPts val="2400"/>
              </a:spcAft>
              <a:buFontTx/>
              <a:buChar char="•"/>
              <a:defRPr/>
            </a:pPr>
            <a:r>
              <a:rPr lang="en-US" sz="2100" dirty="0">
                <a:solidFill>
                  <a:schemeClr val="tx1"/>
                </a:solidFill>
                <a:cs typeface="ＭＳ Ｐゴシック" pitchFamily="-112" charset="-128"/>
              </a:rPr>
              <a:t>Launch of the Rapid Assessment Report on </a:t>
            </a:r>
            <a:r>
              <a:rPr lang="en-US" sz="2100" dirty="0">
                <a:solidFill>
                  <a:srgbClr val="FF0000"/>
                </a:solidFill>
                <a:cs typeface="ＭＳ Ｐゴシック" pitchFamily="-112" charset="-128"/>
              </a:rPr>
              <a:t>Green Hills, Blue Cities </a:t>
            </a:r>
            <a:r>
              <a:rPr lang="en-US" sz="2100" dirty="0">
                <a:solidFill>
                  <a:schemeClr val="tx1"/>
                </a:solidFill>
                <a:cs typeface="ＭＳ Ｐゴシック" pitchFamily="-112" charset="-128"/>
              </a:rPr>
              <a:t>during the 2011 World Water Day Celebrations in Cape Town, South Africa</a:t>
            </a:r>
          </a:p>
          <a:p>
            <a:pPr marL="342900" indent="-342900" algn="l">
              <a:lnSpc>
                <a:spcPct val="80000"/>
              </a:lnSpc>
              <a:spcBef>
                <a:spcPct val="20000"/>
              </a:spcBef>
              <a:spcAft>
                <a:spcPts val="2400"/>
              </a:spcAft>
              <a:buFontTx/>
              <a:buChar char="•"/>
              <a:defRPr/>
            </a:pPr>
            <a:r>
              <a:rPr lang="en-US" sz="2100" dirty="0">
                <a:solidFill>
                  <a:schemeClr val="tx1"/>
                </a:solidFill>
                <a:cs typeface="ＭＳ Ｐゴシック" pitchFamily="-112" charset="-128"/>
              </a:rPr>
              <a:t>Co-convening of the </a:t>
            </a:r>
            <a:r>
              <a:rPr lang="en-US" sz="2100" dirty="0">
                <a:solidFill>
                  <a:srgbClr val="FF0000"/>
                </a:solidFill>
                <a:cs typeface="ＭＳ Ｐゴシック" pitchFamily="-112" charset="-128"/>
              </a:rPr>
              <a:t>2010 and 2011 World Water Days</a:t>
            </a:r>
          </a:p>
          <a:p>
            <a:pPr marL="285750" indent="-285750" algn="l">
              <a:buFont typeface="Arial" pitchFamily="34" charset="0"/>
              <a:buChar char="•"/>
              <a:defRPr/>
            </a:pPr>
            <a:endParaRPr lang="en-US" sz="1200" b="1" dirty="0">
              <a:solidFill>
                <a:schemeClr val="tx1"/>
              </a:solidFill>
              <a:ea typeface="Times New Roman" pitchFamily="18" charset="0"/>
              <a:cs typeface="Arial" charset="0"/>
            </a:endParaRPr>
          </a:p>
          <a:p>
            <a:pPr marL="285750" indent="-285750" algn="l">
              <a:buFont typeface="Arial" pitchFamily="34" charset="0"/>
              <a:buChar char="•"/>
              <a:defRPr/>
            </a:pPr>
            <a:endParaRPr lang="en-GB" dirty="0"/>
          </a:p>
        </p:txBody>
      </p:sp>
      <p:pic>
        <p:nvPicPr>
          <p:cNvPr id="1434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2467" y="848710"/>
            <a:ext cx="2801507" cy="2685065"/>
          </a:xfrm>
          <a:prstGeom prst="rect">
            <a:avLst/>
          </a:prstGeom>
          <a:noFill/>
          <a:ln>
            <a:noFill/>
          </a:ln>
          <a:effectLst/>
          <a:extLst>
            <a:ext uri="{909E8E84-426E-40DD-AFC4-6F175D3DCCD1}">
              <a14:hiddenFill xmlns:a14="http://schemas.microsoft.com/office/drawing/2010/main">
                <a:solidFill>
                  <a:srgbClr val="003399"/>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2467" y="3638550"/>
            <a:ext cx="2801507" cy="253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89211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txBox="1">
            <a:spLocks noGrp="1"/>
          </p:cNvSpPr>
          <p:nvPr/>
        </p:nvSpPr>
        <p:spPr bwMode="auto">
          <a:xfrm>
            <a:off x="76200" y="6381750"/>
            <a:ext cx="914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rgbClr val="FFFFFF"/>
                </a:solidFill>
                <a:latin typeface="Arial Narrow" pitchFamily="34" charset="0"/>
                <a:ea typeface="ＭＳ Ｐゴシック" pitchFamily="34" charset="-128"/>
              </a:defRPr>
            </a:lvl1pPr>
            <a:lvl2pPr marL="742950" indent="-285750" eaLnBrk="0" hangingPunct="0">
              <a:defRPr sz="1300">
                <a:solidFill>
                  <a:srgbClr val="FFFFFF"/>
                </a:solidFill>
                <a:latin typeface="Arial Narrow" pitchFamily="34" charset="0"/>
                <a:ea typeface="ＭＳ Ｐゴシック" pitchFamily="34" charset="-128"/>
              </a:defRPr>
            </a:lvl2pPr>
            <a:lvl3pPr marL="1143000" indent="-228600" eaLnBrk="0" hangingPunct="0">
              <a:defRPr sz="1300">
                <a:solidFill>
                  <a:srgbClr val="FFFFFF"/>
                </a:solidFill>
                <a:latin typeface="Arial Narrow" pitchFamily="34" charset="0"/>
                <a:ea typeface="ＭＳ Ｐゴシック" pitchFamily="34" charset="-128"/>
              </a:defRPr>
            </a:lvl3pPr>
            <a:lvl4pPr marL="1600200" indent="-228600" eaLnBrk="0" hangingPunct="0">
              <a:defRPr sz="1300">
                <a:solidFill>
                  <a:srgbClr val="FFFFFF"/>
                </a:solidFill>
                <a:latin typeface="Arial Narrow" pitchFamily="34" charset="0"/>
                <a:ea typeface="ＭＳ Ｐゴシック" pitchFamily="34" charset="-128"/>
              </a:defRPr>
            </a:lvl4pPr>
            <a:lvl5pPr marL="2057400" indent="-228600" eaLnBrk="0" hangingPunct="0">
              <a:defRPr sz="1300">
                <a:solidFill>
                  <a:srgbClr val="FFFFFF"/>
                </a:solidFill>
                <a:latin typeface="Arial Narrow" pitchFamily="34" charset="0"/>
                <a:ea typeface="ＭＳ Ｐゴシック" pitchFamily="34" charset="-128"/>
              </a:defRPr>
            </a:lvl5pPr>
            <a:lvl6pPr marL="25146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6pPr>
            <a:lvl7pPr marL="29718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7pPr>
            <a:lvl8pPr marL="34290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8pPr>
            <a:lvl9pPr marL="38862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9pPr>
          </a:lstStyle>
          <a:p>
            <a:pPr algn="l" eaLnBrk="1" hangingPunct="1"/>
            <a:fld id="{9DECF090-D8CE-4CCD-9C59-AAEC847CBDF2}" type="slidenum">
              <a:rPr lang="en-US" sz="1400" b="1">
                <a:solidFill>
                  <a:schemeClr val="bg1"/>
                </a:solidFill>
                <a:latin typeface="Verdana" pitchFamily="34" charset="0"/>
              </a:rPr>
              <a:pPr algn="l" eaLnBrk="1" hangingPunct="1"/>
              <a:t>18</a:t>
            </a:fld>
            <a:endParaRPr lang="en-US" sz="1400" b="1">
              <a:solidFill>
                <a:schemeClr val="bg1"/>
              </a:solidFill>
              <a:latin typeface="Verdana" pitchFamily="34" charset="0"/>
            </a:endParaRPr>
          </a:p>
        </p:txBody>
      </p:sp>
      <p:sp>
        <p:nvSpPr>
          <p:cNvPr id="14339" name="Rectangle 4"/>
          <p:cNvSpPr>
            <a:spLocks noChangeArrowheads="1"/>
          </p:cNvSpPr>
          <p:nvPr/>
        </p:nvSpPr>
        <p:spPr bwMode="auto">
          <a:xfrm>
            <a:off x="1066800" y="6381750"/>
            <a:ext cx="594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sz="1200" b="1">
                <a:solidFill>
                  <a:schemeClr val="bg1"/>
                </a:solidFill>
                <a:latin typeface="Verdana" pitchFamily="34" charset="0"/>
              </a:rPr>
              <a:t> </a:t>
            </a:r>
          </a:p>
          <a:p>
            <a:pPr algn="l"/>
            <a:endParaRPr lang="en-US" sz="1200" b="1">
              <a:solidFill>
                <a:schemeClr val="bg1"/>
              </a:solidFill>
              <a:latin typeface="Verdana" pitchFamily="34" charset="0"/>
            </a:endParaRPr>
          </a:p>
        </p:txBody>
      </p:sp>
      <p:sp>
        <p:nvSpPr>
          <p:cNvPr id="14340" name="Rectangle 2"/>
          <p:cNvSpPr>
            <a:spLocks noChangeArrowheads="1"/>
          </p:cNvSpPr>
          <p:nvPr/>
        </p:nvSpPr>
        <p:spPr bwMode="auto">
          <a:xfrm>
            <a:off x="300037" y="371475"/>
            <a:ext cx="868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1800" b="1" dirty="0" smtClean="0">
                <a:solidFill>
                  <a:srgbClr val="009AD9"/>
                </a:solidFill>
                <a:latin typeface="Verdana" pitchFamily="34" charset="0"/>
              </a:rPr>
              <a:t>Way </a:t>
            </a:r>
            <a:r>
              <a:rPr lang="en-US" sz="1800" b="1" dirty="0" smtClean="0">
                <a:solidFill>
                  <a:srgbClr val="009AD9"/>
                </a:solidFill>
                <a:latin typeface="Verdana" pitchFamily="34" charset="0"/>
              </a:rPr>
              <a:t>Forward – </a:t>
            </a:r>
            <a:r>
              <a:rPr lang="en-US" sz="1800" b="1" dirty="0" smtClean="0">
                <a:latin typeface="Verdana" pitchFamily="34" charset="0"/>
              </a:rPr>
              <a:t>A</a:t>
            </a:r>
            <a:r>
              <a:rPr lang="en-US" sz="1800" b="1" dirty="0">
                <a:solidFill>
                  <a:srgbClr val="009AD9"/>
                </a:solidFill>
                <a:latin typeface="Verdana" pitchFamily="34" charset="0"/>
              </a:rPr>
              <a:t> </a:t>
            </a:r>
            <a:r>
              <a:rPr lang="en-029" sz="1800" b="1" dirty="0" smtClean="0">
                <a:latin typeface="Verdana" pitchFamily="34" charset="0"/>
              </a:rPr>
              <a:t>Collaborative </a:t>
            </a:r>
            <a:r>
              <a:rPr lang="en-029" sz="1800" b="1" dirty="0">
                <a:latin typeface="Verdana" pitchFamily="34" charset="0"/>
              </a:rPr>
              <a:t>Agenda on Sustainable Wastewater </a:t>
            </a:r>
            <a:r>
              <a:rPr lang="en-029" sz="1800" b="1" dirty="0" smtClean="0">
                <a:latin typeface="Verdana" pitchFamily="34" charset="0"/>
              </a:rPr>
              <a:t>Management</a:t>
            </a:r>
            <a:endParaRPr lang="en-US" sz="1800" b="1" dirty="0">
              <a:latin typeface="Verdana" pitchFamily="34" charset="0"/>
            </a:endParaRPr>
          </a:p>
          <a:p>
            <a:pPr algn="ctr"/>
            <a:endParaRPr lang="en-US" sz="2800" b="1" dirty="0" smtClean="0">
              <a:solidFill>
                <a:srgbClr val="009AD9"/>
              </a:solidFill>
              <a:latin typeface="Verdana" pitchFamily="34" charset="0"/>
            </a:endParaRPr>
          </a:p>
        </p:txBody>
      </p:sp>
      <p:sp>
        <p:nvSpPr>
          <p:cNvPr id="2" name="TextBox 1"/>
          <p:cNvSpPr txBox="1"/>
          <p:nvPr/>
        </p:nvSpPr>
        <p:spPr>
          <a:xfrm>
            <a:off x="300037" y="991816"/>
            <a:ext cx="8686800" cy="6147837"/>
          </a:xfrm>
          <a:prstGeom prst="rect">
            <a:avLst/>
          </a:prstGeom>
          <a:noFill/>
        </p:spPr>
        <p:txBody>
          <a:bodyPr wrap="square">
            <a:spAutoFit/>
          </a:bodyPr>
          <a:lstStyle/>
          <a:p>
            <a:pPr marL="342900" indent="-342900">
              <a:lnSpc>
                <a:spcPct val="80000"/>
              </a:lnSpc>
              <a:spcBef>
                <a:spcPct val="20000"/>
              </a:spcBef>
              <a:spcAft>
                <a:spcPct val="50000"/>
              </a:spcAft>
              <a:buFontTx/>
              <a:buChar char="•"/>
              <a:defRPr/>
            </a:pPr>
            <a:r>
              <a:rPr lang="en-GB" sz="1800" dirty="0"/>
              <a:t>A</a:t>
            </a:r>
            <a:r>
              <a:rPr lang="en-GB" sz="1800" dirty="0" smtClean="0"/>
              <a:t> </a:t>
            </a:r>
            <a:r>
              <a:rPr lang="en-GB" sz="1800" dirty="0"/>
              <a:t>deliberate and targeted effort by UN-Water and its partners to </a:t>
            </a:r>
            <a:r>
              <a:rPr lang="en-GB" sz="1800" dirty="0">
                <a:solidFill>
                  <a:srgbClr val="0070C0"/>
                </a:solidFill>
              </a:rPr>
              <a:t>revolutionize wastewater management </a:t>
            </a:r>
            <a:r>
              <a:rPr lang="en-GB" sz="1800" dirty="0"/>
              <a:t>over the decade 2010 </a:t>
            </a:r>
            <a:r>
              <a:rPr lang="en-GB" sz="1800" dirty="0" smtClean="0"/>
              <a:t>– 2020</a:t>
            </a:r>
          </a:p>
          <a:p>
            <a:pPr marL="342900" indent="-342900">
              <a:lnSpc>
                <a:spcPct val="80000"/>
              </a:lnSpc>
              <a:spcBef>
                <a:spcPct val="20000"/>
              </a:spcBef>
              <a:spcAft>
                <a:spcPct val="50000"/>
              </a:spcAft>
              <a:buFontTx/>
              <a:buChar char="•"/>
              <a:defRPr/>
            </a:pPr>
            <a:r>
              <a:rPr lang="en-GB" sz="1800" dirty="0"/>
              <a:t>It </a:t>
            </a:r>
            <a:r>
              <a:rPr lang="en-GB" sz="1800" dirty="0" smtClean="0"/>
              <a:t>embodies both </a:t>
            </a:r>
            <a:r>
              <a:rPr lang="en-GB" sz="1800" dirty="0" smtClean="0">
                <a:solidFill>
                  <a:srgbClr val="0070C0"/>
                </a:solidFill>
              </a:rPr>
              <a:t>immediate and longer-term initiatives </a:t>
            </a:r>
            <a:r>
              <a:rPr lang="en-GB" sz="1800" dirty="0" smtClean="0"/>
              <a:t>that directly address </a:t>
            </a:r>
            <a:r>
              <a:rPr lang="en-GB" sz="1800" dirty="0"/>
              <a:t>the policy recommendations outlined in the 2010 “</a:t>
            </a:r>
            <a:r>
              <a:rPr lang="en-GB" sz="1800" i="1" dirty="0"/>
              <a:t>Sick Water?”</a:t>
            </a:r>
            <a:r>
              <a:rPr lang="en-GB" sz="1800" dirty="0"/>
              <a:t> </a:t>
            </a:r>
            <a:r>
              <a:rPr lang="en-GB" sz="1800" dirty="0" smtClean="0"/>
              <a:t>report.</a:t>
            </a:r>
          </a:p>
          <a:p>
            <a:pPr marL="342900" indent="-342900">
              <a:lnSpc>
                <a:spcPct val="80000"/>
              </a:lnSpc>
              <a:spcBef>
                <a:spcPct val="20000"/>
              </a:spcBef>
              <a:spcAft>
                <a:spcPct val="50000"/>
              </a:spcAft>
              <a:buFontTx/>
              <a:buChar char="•"/>
              <a:defRPr/>
            </a:pPr>
            <a:r>
              <a:rPr lang="en-GB" sz="1800" dirty="0"/>
              <a:t>It aims to position sustainable wastewater management on the </a:t>
            </a:r>
            <a:r>
              <a:rPr lang="en-GB" sz="1800" dirty="0">
                <a:solidFill>
                  <a:srgbClr val="0070C0"/>
                </a:solidFill>
              </a:rPr>
              <a:t>political and development agenda at a global </a:t>
            </a:r>
            <a:r>
              <a:rPr lang="en-GB" sz="1800" dirty="0" smtClean="0">
                <a:solidFill>
                  <a:srgbClr val="0070C0"/>
                </a:solidFill>
              </a:rPr>
              <a:t>level</a:t>
            </a:r>
            <a:r>
              <a:rPr lang="en-GB" sz="1800" dirty="0" smtClean="0"/>
              <a:t>.</a:t>
            </a:r>
          </a:p>
          <a:p>
            <a:pPr marL="342900" indent="-342900">
              <a:lnSpc>
                <a:spcPct val="80000"/>
              </a:lnSpc>
              <a:spcBef>
                <a:spcPct val="20000"/>
              </a:spcBef>
              <a:spcAft>
                <a:spcPct val="50000"/>
              </a:spcAft>
              <a:buFontTx/>
              <a:buChar char="•"/>
              <a:defRPr/>
            </a:pPr>
            <a:r>
              <a:rPr lang="en-GB" sz="1800" dirty="0" smtClean="0"/>
              <a:t>It elaborates </a:t>
            </a:r>
            <a:r>
              <a:rPr lang="en-GB" sz="1800" dirty="0"/>
              <a:t>how the UN System, in partnership with governments, industry, NGOs and International Financial Institutions, can</a:t>
            </a:r>
            <a:r>
              <a:rPr lang="en-GB" sz="1800" dirty="0" smtClean="0"/>
              <a:t>:</a:t>
            </a:r>
            <a:endParaRPr lang="en-GB" sz="1800" dirty="0"/>
          </a:p>
          <a:p>
            <a:pPr marL="742950" lvl="0" indent="-400050">
              <a:spcAft>
                <a:spcPts val="600"/>
              </a:spcAft>
              <a:buFont typeface="Wingdings" pitchFamily="2" charset="2"/>
              <a:buChar char="Ø"/>
            </a:pPr>
            <a:r>
              <a:rPr lang="en-GB" sz="1800" dirty="0">
                <a:solidFill>
                  <a:srgbClr val="0070C0"/>
                </a:solidFill>
              </a:rPr>
              <a:t>Communicate</a:t>
            </a:r>
            <a:r>
              <a:rPr lang="en-GB" sz="1800" dirty="0"/>
              <a:t> the important and central role of sustainable wastewater management in public health, environmental protection and economic development;</a:t>
            </a:r>
          </a:p>
          <a:p>
            <a:pPr marL="742950" lvl="0" indent="-400050">
              <a:spcAft>
                <a:spcPts val="600"/>
              </a:spcAft>
              <a:buFont typeface="Wingdings" pitchFamily="2" charset="2"/>
              <a:buChar char="Ø"/>
            </a:pPr>
            <a:r>
              <a:rPr lang="en-GB" sz="1800" dirty="0">
                <a:solidFill>
                  <a:srgbClr val="0070C0"/>
                </a:solidFill>
              </a:rPr>
              <a:t>Expand the knowledge base </a:t>
            </a:r>
            <a:r>
              <a:rPr lang="en-GB" sz="1800" dirty="0"/>
              <a:t>on sustainable wastewater management;</a:t>
            </a:r>
          </a:p>
          <a:p>
            <a:pPr marL="742950" lvl="0" indent="-400050">
              <a:spcAft>
                <a:spcPts val="600"/>
              </a:spcAft>
              <a:buFont typeface="Wingdings" pitchFamily="2" charset="2"/>
              <a:buChar char="Ø"/>
            </a:pPr>
            <a:r>
              <a:rPr lang="en-GB" sz="1800" dirty="0"/>
              <a:t>Accelerate the formulation and implementation of </a:t>
            </a:r>
            <a:r>
              <a:rPr lang="en-GB" sz="1800" dirty="0">
                <a:solidFill>
                  <a:srgbClr val="0070C0"/>
                </a:solidFill>
              </a:rPr>
              <a:t>sustainable wastewater management policies</a:t>
            </a:r>
            <a:r>
              <a:rPr lang="en-GB" sz="1800" dirty="0"/>
              <a:t>; and</a:t>
            </a:r>
          </a:p>
          <a:p>
            <a:pPr marL="742950" lvl="0" indent="-400050">
              <a:spcAft>
                <a:spcPts val="600"/>
              </a:spcAft>
              <a:buFont typeface="Wingdings" pitchFamily="2" charset="2"/>
              <a:buChar char="Ø"/>
            </a:pPr>
            <a:r>
              <a:rPr lang="en-GB" sz="1800" dirty="0"/>
              <a:t>Improve the construction, maintenance and efficiency of </a:t>
            </a:r>
            <a:r>
              <a:rPr lang="en-GB" sz="1800" dirty="0">
                <a:solidFill>
                  <a:srgbClr val="0070C0"/>
                </a:solidFill>
              </a:rPr>
              <a:t>site-appropriate wastewater infrastructure.</a:t>
            </a:r>
          </a:p>
          <a:p>
            <a:pPr marL="342900" indent="-342900">
              <a:lnSpc>
                <a:spcPct val="80000"/>
              </a:lnSpc>
              <a:spcBef>
                <a:spcPct val="20000"/>
              </a:spcBef>
              <a:spcAft>
                <a:spcPct val="50000"/>
              </a:spcAft>
              <a:buFontTx/>
              <a:buChar char="•"/>
              <a:defRPr/>
            </a:pPr>
            <a:endParaRPr lang="en-US" sz="2100" dirty="0">
              <a:solidFill>
                <a:srgbClr val="FF0000"/>
              </a:solidFill>
              <a:cs typeface="ＭＳ Ｐゴシック" pitchFamily="-112" charset="-128"/>
            </a:endParaRPr>
          </a:p>
          <a:p>
            <a:pPr marL="285750" indent="-285750" algn="l">
              <a:buFont typeface="Arial" pitchFamily="34" charset="0"/>
              <a:buChar char="•"/>
              <a:defRPr/>
            </a:pPr>
            <a:endParaRPr lang="en-US" sz="1200" b="1" dirty="0">
              <a:solidFill>
                <a:schemeClr val="tx1"/>
              </a:solidFill>
              <a:ea typeface="Times New Roman" pitchFamily="18" charset="0"/>
              <a:cs typeface="Arial" charset="0"/>
            </a:endParaRPr>
          </a:p>
          <a:p>
            <a:pPr marL="285750" indent="-285750" algn="l">
              <a:buFont typeface="Arial" pitchFamily="34" charset="0"/>
              <a:buChar char="•"/>
              <a:defRPr/>
            </a:pPr>
            <a:endParaRPr lang="en-GB" dirty="0"/>
          </a:p>
        </p:txBody>
      </p:sp>
    </p:spTree>
    <p:extLst>
      <p:ext uri="{BB962C8B-B14F-4D97-AF65-F5344CB8AC3E}">
        <p14:creationId xmlns:p14="http://schemas.microsoft.com/office/powerpoint/2010/main" val="16604671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1522"/>
            <a:ext cx="9144000" cy="2426726"/>
          </a:xfrm>
        </p:spPr>
        <p:txBody>
          <a:bodyPr/>
          <a:lstStyle/>
          <a:p>
            <a:r>
              <a:rPr lang="en-GB" sz="8800" dirty="0" smtClean="0"/>
              <a:t>Thank you</a:t>
            </a:r>
            <a:endParaRPr lang="en-GB" sz="8800" dirty="0"/>
          </a:p>
        </p:txBody>
      </p:sp>
      <p:sp>
        <p:nvSpPr>
          <p:cNvPr id="5" name="Subtitle 4"/>
          <p:cNvSpPr>
            <a:spLocks noGrp="1"/>
          </p:cNvSpPr>
          <p:nvPr>
            <p:ph type="subTitle" idx="1"/>
          </p:nvPr>
        </p:nvSpPr>
        <p:spPr>
          <a:xfrm>
            <a:off x="1409700" y="3190875"/>
            <a:ext cx="6400800" cy="1752600"/>
          </a:xfrm>
        </p:spPr>
        <p:txBody>
          <a:bodyPr>
            <a:normAutofit/>
          </a:bodyPr>
          <a:lstStyle/>
          <a:p>
            <a:r>
              <a:rPr lang="en-US" sz="5400" dirty="0" smtClean="0"/>
              <a:t>www.unwater.org</a:t>
            </a:r>
            <a:endParaRPr lang="en-GB" sz="5400" dirty="0"/>
          </a:p>
        </p:txBody>
      </p:sp>
    </p:spTree>
    <p:extLst>
      <p:ext uri="{BB962C8B-B14F-4D97-AF65-F5344CB8AC3E}">
        <p14:creationId xmlns:p14="http://schemas.microsoft.com/office/powerpoint/2010/main" val="19984077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12"/>
            <a:ext cx="9144000" cy="1206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054656" y="341426"/>
            <a:ext cx="4043711" cy="890337"/>
          </a:xfrm>
        </p:spPr>
        <p:txBody>
          <a:bodyPr/>
          <a:lstStyle/>
          <a:p>
            <a:r>
              <a:rPr lang="en-GB" sz="3600" dirty="0" smtClean="0">
                <a:solidFill>
                  <a:schemeClr val="bg1"/>
                </a:solidFill>
              </a:rPr>
              <a:t>What is</a:t>
            </a:r>
            <a:endParaRPr lang="en-GB" sz="3600" dirty="0">
              <a:solidFill>
                <a:schemeClr val="bg1"/>
              </a:solidFill>
            </a:endParaRPr>
          </a:p>
        </p:txBody>
      </p:sp>
      <p:sp>
        <p:nvSpPr>
          <p:cNvPr id="3" name="Content Placeholder 2"/>
          <p:cNvSpPr>
            <a:spLocks noGrp="1"/>
          </p:cNvSpPr>
          <p:nvPr>
            <p:ph idx="1"/>
          </p:nvPr>
        </p:nvSpPr>
        <p:spPr>
          <a:xfrm>
            <a:off x="685800" y="1434662"/>
            <a:ext cx="7772400" cy="4903076"/>
          </a:xfrm>
        </p:spPr>
        <p:txBody>
          <a:bodyPr>
            <a:normAutofit/>
          </a:bodyPr>
          <a:lstStyle/>
          <a:p>
            <a:r>
              <a:rPr lang="en-GB" sz="2400" dirty="0" smtClean="0"/>
              <a:t>UN-Water is </a:t>
            </a:r>
            <a:r>
              <a:rPr lang="en-GB" sz="2400" dirty="0"/>
              <a:t>the United Nations coordination mechanism for all freshwater related </a:t>
            </a:r>
            <a:r>
              <a:rPr lang="en-GB" sz="2400" dirty="0" smtClean="0"/>
              <a:t>issues</a:t>
            </a:r>
          </a:p>
          <a:p>
            <a:pPr lvl="1"/>
            <a:r>
              <a:rPr lang="en-GB" sz="2000" dirty="0" smtClean="0"/>
              <a:t>E.g. water supply, water resources management, sanitation, wastewater, water related climate change adaptation, ecosystems, water related disasters</a:t>
            </a:r>
          </a:p>
          <a:p>
            <a:pPr lvl="1"/>
            <a:endParaRPr lang="en-GB" dirty="0" smtClean="0"/>
          </a:p>
          <a:p>
            <a:r>
              <a:rPr lang="en-GB" sz="2400" dirty="0" smtClean="0"/>
              <a:t>UN-Water is not an agency or organization</a:t>
            </a:r>
          </a:p>
          <a:p>
            <a:endParaRPr lang="en-GB" sz="2400" dirty="0" smtClean="0"/>
          </a:p>
          <a:p>
            <a:r>
              <a:rPr lang="en-GB" sz="2400" dirty="0" smtClean="0"/>
              <a:t>Activities are implemented by Members, Partners and Programmes</a:t>
            </a:r>
            <a:endParaRPr lang="en-GB" sz="2400" dirty="0"/>
          </a:p>
        </p:txBody>
      </p:sp>
    </p:spTree>
    <p:extLst>
      <p:ext uri="{BB962C8B-B14F-4D97-AF65-F5344CB8AC3E}">
        <p14:creationId xmlns:p14="http://schemas.microsoft.com/office/powerpoint/2010/main" val="34501713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2800" kern="1200" dirty="0">
                <a:solidFill>
                  <a:srgbClr val="009AD9"/>
                </a:solidFill>
                <a:latin typeface="Verdana" pitchFamily="34" charset="0"/>
                <a:ea typeface="ＭＳ Ｐゴシック" pitchFamily="34" charset="-128"/>
                <a:cs typeface="+mn-cs"/>
              </a:rPr>
              <a:t>UN-Water strategic directions</a:t>
            </a:r>
          </a:p>
        </p:txBody>
      </p:sp>
      <p:sp>
        <p:nvSpPr>
          <p:cNvPr id="3" name="Content Placeholder 2"/>
          <p:cNvSpPr>
            <a:spLocks noGrp="1"/>
          </p:cNvSpPr>
          <p:nvPr>
            <p:ph idx="1"/>
          </p:nvPr>
        </p:nvSpPr>
        <p:spPr>
          <a:xfrm>
            <a:off x="133990" y="1285904"/>
            <a:ext cx="4863700" cy="4988767"/>
          </a:xfrm>
        </p:spPr>
        <p:txBody>
          <a:bodyPr>
            <a:normAutofit/>
          </a:bodyPr>
          <a:lstStyle/>
          <a:p>
            <a:pPr marL="514350" indent="-514350">
              <a:buFont typeface="+mj-lt"/>
              <a:buAutoNum type="arabicPeriod"/>
            </a:pPr>
            <a:r>
              <a:rPr lang="en-GB" sz="2000" dirty="0"/>
              <a:t>Bring further </a:t>
            </a:r>
            <a:r>
              <a:rPr lang="en-GB" sz="2000" b="1" dirty="0">
                <a:solidFill>
                  <a:srgbClr val="FF3300"/>
                </a:solidFill>
              </a:rPr>
              <a:t>coherence</a:t>
            </a:r>
            <a:r>
              <a:rPr lang="en-GB" sz="2000" dirty="0"/>
              <a:t> amongst its </a:t>
            </a:r>
            <a:r>
              <a:rPr lang="en-GB" sz="2000" dirty="0" smtClean="0"/>
              <a:t>Members </a:t>
            </a:r>
            <a:r>
              <a:rPr lang="en-GB" sz="2000" dirty="0"/>
              <a:t>and </a:t>
            </a:r>
            <a:r>
              <a:rPr lang="en-GB" sz="2000" dirty="0" smtClean="0"/>
              <a:t>Partners</a:t>
            </a:r>
          </a:p>
          <a:p>
            <a:pPr marL="457200" indent="-457200">
              <a:buFont typeface="+mj-lt"/>
              <a:buAutoNum type="arabicPeriod"/>
            </a:pPr>
            <a:endParaRPr lang="en-GB" sz="2000" dirty="0"/>
          </a:p>
          <a:p>
            <a:pPr marL="514350" indent="-514350">
              <a:buFont typeface="+mj-lt"/>
              <a:buAutoNum type="arabicPeriod"/>
            </a:pPr>
            <a:r>
              <a:rPr lang="en-GB" sz="2000" dirty="0"/>
              <a:t>Play a major role in ensuring that water is included in </a:t>
            </a:r>
            <a:r>
              <a:rPr lang="en-GB" sz="2000" b="1" dirty="0">
                <a:solidFill>
                  <a:srgbClr val="FF3300"/>
                </a:solidFill>
              </a:rPr>
              <a:t>global policy </a:t>
            </a:r>
            <a:r>
              <a:rPr lang="en-GB" sz="2000" b="1" dirty="0" smtClean="0">
                <a:solidFill>
                  <a:srgbClr val="FF3300"/>
                </a:solidFill>
              </a:rPr>
              <a:t>debates</a:t>
            </a:r>
          </a:p>
          <a:p>
            <a:pPr marL="457200" indent="-457200">
              <a:buFont typeface="+mj-lt"/>
              <a:buAutoNum type="arabicPeriod"/>
            </a:pPr>
            <a:endParaRPr lang="en-GB" sz="2000" b="1" dirty="0">
              <a:solidFill>
                <a:srgbClr val="FF3300"/>
              </a:solidFill>
            </a:endParaRPr>
          </a:p>
          <a:p>
            <a:pPr marL="514350" indent="-514350">
              <a:buFont typeface="+mj-lt"/>
              <a:buAutoNum type="arabicPeriod"/>
            </a:pPr>
            <a:r>
              <a:rPr lang="en-GB" sz="2000" dirty="0"/>
              <a:t>Support its </a:t>
            </a:r>
            <a:r>
              <a:rPr lang="en-GB" sz="2000" dirty="0" smtClean="0"/>
              <a:t>Members </a:t>
            </a:r>
            <a:r>
              <a:rPr lang="en-GB" sz="2000" dirty="0"/>
              <a:t>and </a:t>
            </a:r>
            <a:r>
              <a:rPr lang="en-GB" sz="2000" dirty="0" smtClean="0"/>
              <a:t>Partners </a:t>
            </a:r>
            <a:r>
              <a:rPr lang="en-GB" sz="2000" dirty="0"/>
              <a:t>at all levels, but with a particular </a:t>
            </a:r>
            <a:r>
              <a:rPr lang="en-GB" sz="2000" b="1" dirty="0">
                <a:solidFill>
                  <a:srgbClr val="FF3300"/>
                </a:solidFill>
              </a:rPr>
              <a:t>focus on the country level</a:t>
            </a:r>
            <a:r>
              <a:rPr lang="en-GB" sz="2000" dirty="0"/>
              <a:t> </a:t>
            </a:r>
          </a:p>
        </p:txBody>
      </p:sp>
      <p:pic>
        <p:nvPicPr>
          <p:cNvPr id="4" name="Picture 26" descr="6788"/>
          <p:cNvPicPr>
            <a:picLocks noChangeAspect="1" noChangeArrowheads="1"/>
          </p:cNvPicPr>
          <p:nvPr/>
        </p:nvPicPr>
        <p:blipFill rotWithShape="1">
          <a:blip r:embed="rId2">
            <a:extLst>
              <a:ext uri="{28A0092B-C50C-407E-A947-70E740481C1C}">
                <a14:useLocalDpi xmlns:a14="http://schemas.microsoft.com/office/drawing/2010/main" val="0"/>
              </a:ext>
            </a:extLst>
          </a:blip>
          <a:srcRect l="25255" r="16189"/>
          <a:stretch/>
        </p:blipFill>
        <p:spPr bwMode="auto">
          <a:xfrm>
            <a:off x="4997690" y="909055"/>
            <a:ext cx="4873093" cy="527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83188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2800" kern="1200" dirty="0">
                <a:solidFill>
                  <a:srgbClr val="009AD9"/>
                </a:solidFill>
                <a:latin typeface="Verdana" pitchFamily="34" charset="0"/>
                <a:ea typeface="ＭＳ Ｐゴシック" pitchFamily="34" charset="-128"/>
                <a:cs typeface="+mn-cs"/>
              </a:rPr>
              <a:t>28 UN-Water Members</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160" y="1073785"/>
            <a:ext cx="1371600"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3150" y="1949768"/>
            <a:ext cx="14859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170" y="2734628"/>
            <a:ext cx="1504950"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2188" y="1573530"/>
            <a:ext cx="1447800"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2320" y="927100"/>
            <a:ext cx="13335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6605" y="5436870"/>
            <a:ext cx="1666875"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68528" y="2691448"/>
            <a:ext cx="1495425"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6605" y="3534093"/>
            <a:ext cx="165735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31510" y="2367915"/>
            <a:ext cx="12573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69380" y="3437573"/>
            <a:ext cx="1495425"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02460" y="961073"/>
            <a:ext cx="12954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76425" y="4168775"/>
            <a:ext cx="16954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66660" y="4173220"/>
            <a:ext cx="1447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98782" y="4173220"/>
            <a:ext cx="165735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2" name="Picture 1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063865" y="1404938"/>
            <a:ext cx="80010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Picture 1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141153" y="1690371"/>
            <a:ext cx="1247775"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Picture 2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197860" y="2691448"/>
            <a:ext cx="1600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Picture 2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07365" y="1912621"/>
            <a:ext cx="16668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Picture 2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91160" y="4420235"/>
            <a:ext cx="1419225"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7" name="Picture 2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473190" y="941387"/>
            <a:ext cx="1590675"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822507" y="5502275"/>
            <a:ext cx="1552575"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9" name="Picture 2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822507" y="3248660"/>
            <a:ext cx="15049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0" name="Picture 26"/>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762760" y="2646681"/>
            <a:ext cx="13716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1" name="Picture 27"/>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890837" y="3485197"/>
            <a:ext cx="13620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2" name="Picture 28"/>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217092" y="5115877"/>
            <a:ext cx="1524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3" name="Picture 29"/>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829050" y="4021138"/>
            <a:ext cx="1485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4" name="Picture 30"/>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952750" y="4785360"/>
            <a:ext cx="12382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5" name="Picture 31"/>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594860" y="4798695"/>
            <a:ext cx="24479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341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5330" y="228600"/>
            <a:ext cx="5105400" cy="609600"/>
          </a:xfrm>
        </p:spPr>
        <p:txBody>
          <a:bodyPr/>
          <a:lstStyle/>
          <a:p>
            <a:pPr algn="ctr"/>
            <a:r>
              <a:rPr lang="en-GB" sz="2800" kern="1200" dirty="0">
                <a:solidFill>
                  <a:srgbClr val="009AD9"/>
                </a:solidFill>
                <a:latin typeface="Verdana" pitchFamily="34" charset="0"/>
                <a:ea typeface="ＭＳ Ｐゴシック" pitchFamily="34" charset="-128"/>
                <a:cs typeface="+mn-cs"/>
              </a:rPr>
              <a:t>25 UN-Water Partners</a:t>
            </a:r>
          </a:p>
        </p:txBody>
      </p:sp>
      <p:grpSp>
        <p:nvGrpSpPr>
          <p:cNvPr id="6" name="Group 5"/>
          <p:cNvGrpSpPr>
            <a:grpSpLocks noChangeAspect="1"/>
          </p:cNvGrpSpPr>
          <p:nvPr/>
        </p:nvGrpSpPr>
        <p:grpSpPr>
          <a:xfrm>
            <a:off x="81519" y="1357584"/>
            <a:ext cx="9018984" cy="2824797"/>
            <a:chOff x="-681990" y="2702243"/>
            <a:chExt cx="9701213" cy="3038475"/>
          </a:xfrm>
        </p:grpSpPr>
        <p:pic>
          <p:nvPicPr>
            <p:cNvPr id="205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990" y="2702243"/>
              <a:ext cx="4838700" cy="303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9098" y="2834323"/>
              <a:ext cx="4810125"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6"/>
          <p:cNvGrpSpPr>
            <a:grpSpLocks noChangeAspect="1"/>
          </p:cNvGrpSpPr>
          <p:nvPr/>
        </p:nvGrpSpPr>
        <p:grpSpPr>
          <a:xfrm>
            <a:off x="1390650" y="5173405"/>
            <a:ext cx="6328727" cy="704850"/>
            <a:chOff x="1390650" y="1349375"/>
            <a:chExt cx="6328727" cy="704850"/>
          </a:xfrm>
        </p:grpSpPr>
        <p:pic>
          <p:nvPicPr>
            <p:cNvPr id="20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0650" y="1349375"/>
              <a:ext cx="4838700"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5902" y="1445895"/>
              <a:ext cx="1133475"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TextBox 7"/>
          <p:cNvSpPr txBox="1"/>
          <p:nvPr/>
        </p:nvSpPr>
        <p:spPr>
          <a:xfrm>
            <a:off x="2000250" y="4751765"/>
            <a:ext cx="5114925" cy="400110"/>
          </a:xfrm>
          <a:prstGeom prst="rect">
            <a:avLst/>
          </a:prstGeom>
          <a:noFill/>
        </p:spPr>
        <p:txBody>
          <a:bodyPr wrap="square" rtlCol="0">
            <a:spAutoFit/>
          </a:bodyPr>
          <a:lstStyle/>
          <a:p>
            <a:pPr algn="ctr"/>
            <a:r>
              <a:rPr lang="en-GB" sz="2000" b="1" dirty="0" smtClean="0">
                <a:solidFill>
                  <a:srgbClr val="002060"/>
                </a:solidFill>
                <a:latin typeface="+mj-lt"/>
              </a:rPr>
              <a:t>Partners with Special Status</a:t>
            </a:r>
            <a:endParaRPr lang="en-GB" sz="2000" b="1" dirty="0">
              <a:solidFill>
                <a:srgbClr val="002060"/>
              </a:solidFill>
              <a:latin typeface="+mj-lt"/>
            </a:endParaRPr>
          </a:p>
        </p:txBody>
      </p:sp>
    </p:spTree>
    <p:extLst>
      <p:ext uri="{BB962C8B-B14F-4D97-AF65-F5344CB8AC3E}">
        <p14:creationId xmlns:p14="http://schemas.microsoft.com/office/powerpoint/2010/main" val="35325990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545" y="228600"/>
            <a:ext cx="6781800" cy="609600"/>
          </a:xfrm>
        </p:spPr>
        <p:txBody>
          <a:bodyPr/>
          <a:lstStyle/>
          <a:p>
            <a:pPr algn="ctr"/>
            <a:r>
              <a:rPr lang="en-GB" sz="2800" kern="1200" dirty="0">
                <a:solidFill>
                  <a:srgbClr val="009AD9"/>
                </a:solidFill>
                <a:latin typeface="Verdana" pitchFamily="34" charset="0"/>
                <a:ea typeface="ＭＳ Ｐゴシック" pitchFamily="34" charset="-128"/>
                <a:cs typeface="+mn-cs"/>
              </a:rPr>
              <a:t>3+1 UN-Water Programmes</a:t>
            </a:r>
          </a:p>
        </p:txBody>
      </p:sp>
      <p:sp>
        <p:nvSpPr>
          <p:cNvPr id="3" name="Content Placeholder 2"/>
          <p:cNvSpPr>
            <a:spLocks noGrp="1"/>
          </p:cNvSpPr>
          <p:nvPr>
            <p:ph idx="1"/>
          </p:nvPr>
        </p:nvSpPr>
        <p:spPr>
          <a:xfrm>
            <a:off x="55160" y="1447800"/>
            <a:ext cx="5355040" cy="3962400"/>
          </a:xfrm>
        </p:spPr>
        <p:txBody>
          <a:bodyPr>
            <a:normAutofit fontScale="55000" lnSpcReduction="20000"/>
          </a:bodyPr>
          <a:lstStyle/>
          <a:p>
            <a:r>
              <a:rPr lang="en-GB" dirty="0" smtClean="0"/>
              <a:t>World Water Assessment Programme (WWAP)</a:t>
            </a:r>
          </a:p>
          <a:p>
            <a:pPr lvl="1">
              <a:spcAft>
                <a:spcPts val="1200"/>
              </a:spcAft>
            </a:pPr>
            <a:r>
              <a:rPr lang="en-GB" dirty="0" smtClean="0"/>
              <a:t>UNESCO, Perugia</a:t>
            </a:r>
          </a:p>
          <a:p>
            <a:r>
              <a:rPr lang="en-GB" dirty="0" smtClean="0"/>
              <a:t>UN-Water Decade Programme on Advocacy and Communications (UNW-DPAC)</a:t>
            </a:r>
          </a:p>
          <a:p>
            <a:pPr lvl="1">
              <a:spcAft>
                <a:spcPts val="1200"/>
              </a:spcAft>
            </a:pPr>
            <a:r>
              <a:rPr lang="en-GB" dirty="0" smtClean="0"/>
              <a:t>UNDESA, Zaragoza</a:t>
            </a:r>
          </a:p>
          <a:p>
            <a:r>
              <a:rPr lang="en-GB" dirty="0" smtClean="0"/>
              <a:t>UN-Water Decade Programme on Capacity Development (UNW-DPC)</a:t>
            </a:r>
          </a:p>
          <a:p>
            <a:pPr lvl="1">
              <a:spcAft>
                <a:spcPts val="1200"/>
              </a:spcAft>
            </a:pPr>
            <a:r>
              <a:rPr lang="en-GB" dirty="0" smtClean="0"/>
              <a:t>UNU, Bonn</a:t>
            </a:r>
          </a:p>
          <a:p>
            <a:r>
              <a:rPr lang="en-GB" dirty="0" smtClean="0"/>
              <a:t>WHO/UNICEF Joint Monitoring Programme for Water Supply and Sanitation (JMP)*</a:t>
            </a:r>
          </a:p>
          <a:p>
            <a:pPr lvl="1"/>
            <a:r>
              <a:rPr lang="en-GB" dirty="0" smtClean="0"/>
              <a:t>WHO and UNICEF, Geneva and New York</a:t>
            </a:r>
            <a:endParaRPr lang="en-GB" dirty="0"/>
          </a:p>
        </p:txBody>
      </p:sp>
      <p:sp>
        <p:nvSpPr>
          <p:cNvPr id="4" name="TextBox 3"/>
          <p:cNvSpPr txBox="1"/>
          <p:nvPr/>
        </p:nvSpPr>
        <p:spPr>
          <a:xfrm>
            <a:off x="440299" y="5876271"/>
            <a:ext cx="3781425" cy="369332"/>
          </a:xfrm>
          <a:prstGeom prst="rect">
            <a:avLst/>
          </a:prstGeom>
          <a:noFill/>
        </p:spPr>
        <p:txBody>
          <a:bodyPr wrap="square" rtlCol="0">
            <a:spAutoFit/>
          </a:bodyPr>
          <a:lstStyle/>
          <a:p>
            <a:r>
              <a:rPr lang="en-GB" sz="1800" i="1" dirty="0" smtClean="0">
                <a:solidFill>
                  <a:srgbClr val="002060"/>
                </a:solidFill>
                <a:latin typeface="+mn-lt"/>
              </a:rPr>
              <a:t>* Affiliated to UN-Water</a:t>
            </a:r>
            <a:endParaRPr lang="en-GB" sz="1800" i="1" dirty="0">
              <a:solidFill>
                <a:srgbClr val="002060"/>
              </a:solidFill>
              <a:latin typeface="+mn-lt"/>
            </a:endParaRPr>
          </a:p>
        </p:txBody>
      </p:sp>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6737" y="228600"/>
            <a:ext cx="1792672" cy="2422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676400"/>
            <a:ext cx="1503145" cy="2427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1150" y="2774629"/>
            <a:ext cx="1623846" cy="2658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7048" y="5560391"/>
            <a:ext cx="4713888" cy="631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202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animEffect transition="in" filter="fade">
                                      <p:cBhvr>
                                        <p:cTn id="13" dur="500"/>
                                        <p:tgtEl>
                                          <p:spTgt spid="51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125"/>
                                        </p:tgtEl>
                                        <p:attrNameLst>
                                          <p:attrName>style.visibility</p:attrName>
                                        </p:attrNameLst>
                                      </p:cBhvr>
                                      <p:to>
                                        <p:strVal val="visible"/>
                                      </p:to>
                                    </p:set>
                                    <p:animEffect transition="in" filter="fade">
                                      <p:cBhvr>
                                        <p:cTn id="24" dur="500"/>
                                        <p:tgtEl>
                                          <p:spTgt spid="51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5128"/>
                                        </p:tgtEl>
                                        <p:attrNameLst>
                                          <p:attrName>style.visibility</p:attrName>
                                        </p:attrNameLst>
                                      </p:cBhvr>
                                      <p:to>
                                        <p:strVal val="visible"/>
                                      </p:to>
                                    </p:set>
                                    <p:animEffect transition="in" filter="fade">
                                      <p:cBhvr>
                                        <p:cTn id="35" dur="500"/>
                                        <p:tgtEl>
                                          <p:spTgt spid="512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500"/>
                                        <p:tgtEl>
                                          <p:spTgt spid="3">
                                            <p:txEl>
                                              <p:pRg st="7" end="7"/>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5122"/>
                                        </p:tgtEl>
                                        <p:attrNameLst>
                                          <p:attrName>style.visibility</p:attrName>
                                        </p:attrNameLst>
                                      </p:cBhvr>
                                      <p:to>
                                        <p:strVal val="visible"/>
                                      </p:to>
                                    </p:set>
                                    <p:animEffect transition="in" filter="fade">
                                      <p:cBhvr>
                                        <p:cTn id="46"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25" y="152400"/>
            <a:ext cx="8896349" cy="737937"/>
          </a:xfrm>
        </p:spPr>
        <p:txBody>
          <a:bodyPr/>
          <a:lstStyle/>
          <a:p>
            <a:pPr algn="ctr"/>
            <a:r>
              <a:rPr lang="en-GB" sz="2800" kern="1200" dirty="0">
                <a:solidFill>
                  <a:srgbClr val="009AD9"/>
                </a:solidFill>
                <a:latin typeface="Verdana" pitchFamily="34" charset="0"/>
                <a:ea typeface="ＭＳ Ｐゴシック" pitchFamily="34" charset="-128"/>
                <a:cs typeface="+mn-cs"/>
              </a:rPr>
              <a:t>Thematic Priority Areas and Task Forces</a:t>
            </a:r>
          </a:p>
        </p:txBody>
      </p:sp>
      <p:sp>
        <p:nvSpPr>
          <p:cNvPr id="3" name="Content Placeholder 2"/>
          <p:cNvSpPr>
            <a:spLocks noGrp="1"/>
          </p:cNvSpPr>
          <p:nvPr>
            <p:ph idx="1"/>
          </p:nvPr>
        </p:nvSpPr>
        <p:spPr>
          <a:xfrm>
            <a:off x="685800" y="1364080"/>
            <a:ext cx="7772400" cy="4989095"/>
          </a:xfrm>
        </p:spPr>
        <p:txBody>
          <a:bodyPr>
            <a:normAutofit fontScale="92500" lnSpcReduction="20000"/>
          </a:bodyPr>
          <a:lstStyle/>
          <a:p>
            <a:r>
              <a:rPr lang="en-GB" dirty="0" smtClean="0">
                <a:solidFill>
                  <a:srgbClr val="FF0000"/>
                </a:solidFill>
              </a:rPr>
              <a:t>Thematic Priority Areas</a:t>
            </a:r>
          </a:p>
          <a:p>
            <a:pPr lvl="1">
              <a:buFont typeface="Wingdings" pitchFamily="2" charset="2"/>
              <a:buChar char="§"/>
            </a:pPr>
            <a:r>
              <a:rPr lang="en-GB" dirty="0" smtClean="0"/>
              <a:t>Water </a:t>
            </a:r>
            <a:r>
              <a:rPr lang="en-GB" dirty="0"/>
              <a:t>and Climate Change (WMO)</a:t>
            </a:r>
          </a:p>
          <a:p>
            <a:pPr lvl="1">
              <a:buFont typeface="Wingdings" pitchFamily="2" charset="2"/>
              <a:buChar char="§"/>
            </a:pPr>
            <a:r>
              <a:rPr lang="en-GB" dirty="0" err="1" smtClean="0"/>
              <a:t>Transboundary</a:t>
            </a:r>
            <a:r>
              <a:rPr lang="en-GB" dirty="0" smtClean="0"/>
              <a:t> </a:t>
            </a:r>
            <a:r>
              <a:rPr lang="en-GB" dirty="0"/>
              <a:t>Waters (UNECE, UNESCO)</a:t>
            </a:r>
          </a:p>
          <a:p>
            <a:pPr lvl="1">
              <a:buFont typeface="Wingdings" pitchFamily="2" charset="2"/>
              <a:buChar char="§"/>
            </a:pPr>
            <a:r>
              <a:rPr lang="en-GB" dirty="0" smtClean="0"/>
              <a:t>Water </a:t>
            </a:r>
            <a:r>
              <a:rPr lang="en-GB" dirty="0"/>
              <a:t>Quality (UNEP)</a:t>
            </a:r>
          </a:p>
          <a:p>
            <a:pPr lvl="1">
              <a:spcAft>
                <a:spcPts val="1200"/>
              </a:spcAft>
              <a:buFont typeface="Wingdings" pitchFamily="2" charset="2"/>
              <a:buChar char="§"/>
            </a:pPr>
            <a:r>
              <a:rPr lang="en-GB" dirty="0" smtClean="0"/>
              <a:t>Drinking </a:t>
            </a:r>
            <a:r>
              <a:rPr lang="en-GB" dirty="0"/>
              <a:t>Water and Sanitation (UNICEF)</a:t>
            </a:r>
          </a:p>
          <a:p>
            <a:r>
              <a:rPr lang="en-GB" dirty="0" smtClean="0">
                <a:solidFill>
                  <a:srgbClr val="FF0000"/>
                </a:solidFill>
              </a:rPr>
              <a:t>Task Forces</a:t>
            </a:r>
          </a:p>
          <a:p>
            <a:pPr lvl="1">
              <a:buFont typeface="Wingdings" pitchFamily="2" charset="2"/>
              <a:buChar char="§"/>
            </a:pPr>
            <a:r>
              <a:rPr lang="en-GB" dirty="0" smtClean="0"/>
              <a:t>Wastewater </a:t>
            </a:r>
            <a:r>
              <a:rPr lang="en-GB" dirty="0"/>
              <a:t>Management (UNEP, UN HABITAT)</a:t>
            </a:r>
          </a:p>
          <a:p>
            <a:pPr lvl="1">
              <a:buFont typeface="Wingdings" pitchFamily="2" charset="2"/>
              <a:buChar char="§"/>
            </a:pPr>
            <a:r>
              <a:rPr lang="en-GB" dirty="0" smtClean="0"/>
              <a:t>Regional </a:t>
            </a:r>
            <a:r>
              <a:rPr lang="en-GB" dirty="0"/>
              <a:t>Level Coordination (UN ESCAP, UN ESCWA)</a:t>
            </a:r>
          </a:p>
          <a:p>
            <a:pPr lvl="1">
              <a:buFont typeface="Wingdings" pitchFamily="2" charset="2"/>
              <a:buChar char="§"/>
            </a:pPr>
            <a:r>
              <a:rPr lang="en-GB" dirty="0" smtClean="0"/>
              <a:t>Country </a:t>
            </a:r>
            <a:r>
              <a:rPr lang="en-GB" dirty="0"/>
              <a:t>Level Coordination (UNDP, UNW-DPC)</a:t>
            </a:r>
          </a:p>
          <a:p>
            <a:pPr lvl="1">
              <a:buFont typeface="Wingdings" pitchFamily="2" charset="2"/>
              <a:buChar char="§"/>
            </a:pPr>
            <a:r>
              <a:rPr lang="en-GB" dirty="0" smtClean="0"/>
              <a:t>Water </a:t>
            </a:r>
            <a:r>
              <a:rPr lang="en-GB" dirty="0"/>
              <a:t>Resources Management (UNEP)</a:t>
            </a:r>
          </a:p>
          <a:p>
            <a:endParaRPr lang="en-GB" dirty="0"/>
          </a:p>
        </p:txBody>
      </p:sp>
    </p:spTree>
    <p:extLst>
      <p:ext uri="{BB962C8B-B14F-4D97-AF65-F5344CB8AC3E}">
        <p14:creationId xmlns:p14="http://schemas.microsoft.com/office/powerpoint/2010/main" val="25197306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0" y="0"/>
            <a:ext cx="9144000" cy="1066800"/>
          </a:xfrm>
          <a:prstGeom prst="rect">
            <a:avLst/>
          </a:prstGeom>
          <a:solidFill>
            <a:srgbClr val="009A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solidFill>
                <a:srgbClr val="FFFFFF"/>
              </a:solidFill>
              <a:ea typeface="ＭＳ Ｐゴシック" pitchFamily="34" charset="-128"/>
            </a:endParaRPr>
          </a:p>
        </p:txBody>
      </p:sp>
      <p:sp>
        <p:nvSpPr>
          <p:cNvPr id="9" name="Rectangle 8"/>
          <p:cNvSpPr>
            <a:spLocks noChangeArrowheads="1"/>
          </p:cNvSpPr>
          <p:nvPr/>
        </p:nvSpPr>
        <p:spPr bwMode="auto">
          <a:xfrm>
            <a:off x="0" y="1066800"/>
            <a:ext cx="9144000" cy="5257800"/>
          </a:xfrm>
          <a:prstGeom prst="rect">
            <a:avLst/>
          </a:prstGeom>
          <a:solidFill>
            <a:schemeClr val="tx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endParaRPr lang="en-US" sz="1800">
              <a:latin typeface="Verdana" pitchFamily="34" charset="0"/>
            </a:endParaRPr>
          </a:p>
        </p:txBody>
      </p:sp>
      <p:sp>
        <p:nvSpPr>
          <p:cNvPr id="15" name="Rectangle 14"/>
          <p:cNvSpPr>
            <a:spLocks noChangeArrowheads="1"/>
          </p:cNvSpPr>
          <p:nvPr/>
        </p:nvSpPr>
        <p:spPr bwMode="auto">
          <a:xfrm>
            <a:off x="4419600" y="3505200"/>
            <a:ext cx="4724400" cy="2819400"/>
          </a:xfrm>
          <a:prstGeom prst="rect">
            <a:avLst/>
          </a:prstGeom>
          <a:solidFill>
            <a:srgbClr val="55413A"/>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endParaRPr lang="en-US" sz="1800">
              <a:latin typeface="Verdana" pitchFamily="34" charset="0"/>
            </a:endParaRPr>
          </a:p>
        </p:txBody>
      </p:sp>
      <p:sp>
        <p:nvSpPr>
          <p:cNvPr id="5125" name="Slide Number Placeholder 3"/>
          <p:cNvSpPr txBox="1">
            <a:spLocks noGrp="1"/>
          </p:cNvSpPr>
          <p:nvPr/>
        </p:nvSpPr>
        <p:spPr bwMode="auto">
          <a:xfrm>
            <a:off x="76200" y="6381750"/>
            <a:ext cx="914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rgbClr val="FFFFFF"/>
                </a:solidFill>
                <a:latin typeface="Arial Narrow" pitchFamily="34" charset="0"/>
                <a:ea typeface="ＭＳ Ｐゴシック" pitchFamily="34" charset="-128"/>
              </a:defRPr>
            </a:lvl1pPr>
            <a:lvl2pPr marL="742950" indent="-285750" eaLnBrk="0" hangingPunct="0">
              <a:defRPr sz="1300">
                <a:solidFill>
                  <a:srgbClr val="FFFFFF"/>
                </a:solidFill>
                <a:latin typeface="Arial Narrow" pitchFamily="34" charset="0"/>
                <a:ea typeface="ＭＳ Ｐゴシック" pitchFamily="34" charset="-128"/>
              </a:defRPr>
            </a:lvl2pPr>
            <a:lvl3pPr marL="1143000" indent="-228600" eaLnBrk="0" hangingPunct="0">
              <a:defRPr sz="1300">
                <a:solidFill>
                  <a:srgbClr val="FFFFFF"/>
                </a:solidFill>
                <a:latin typeface="Arial Narrow" pitchFamily="34" charset="0"/>
                <a:ea typeface="ＭＳ Ｐゴシック" pitchFamily="34" charset="-128"/>
              </a:defRPr>
            </a:lvl3pPr>
            <a:lvl4pPr marL="1600200" indent="-228600" eaLnBrk="0" hangingPunct="0">
              <a:defRPr sz="1300">
                <a:solidFill>
                  <a:srgbClr val="FFFFFF"/>
                </a:solidFill>
                <a:latin typeface="Arial Narrow" pitchFamily="34" charset="0"/>
                <a:ea typeface="ＭＳ Ｐゴシック" pitchFamily="34" charset="-128"/>
              </a:defRPr>
            </a:lvl4pPr>
            <a:lvl5pPr marL="2057400" indent="-228600" eaLnBrk="0" hangingPunct="0">
              <a:defRPr sz="1300">
                <a:solidFill>
                  <a:srgbClr val="FFFFFF"/>
                </a:solidFill>
                <a:latin typeface="Arial Narrow" pitchFamily="34" charset="0"/>
                <a:ea typeface="ＭＳ Ｐゴシック" pitchFamily="34" charset="-128"/>
              </a:defRPr>
            </a:lvl5pPr>
            <a:lvl6pPr marL="25146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6pPr>
            <a:lvl7pPr marL="29718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7pPr>
            <a:lvl8pPr marL="34290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8pPr>
            <a:lvl9pPr marL="38862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9pPr>
          </a:lstStyle>
          <a:p>
            <a:pPr algn="l" eaLnBrk="1" hangingPunct="1"/>
            <a:fld id="{15086F6E-CF5D-413A-BC0D-D0EB98B319F6}" type="slidenum">
              <a:rPr lang="en-US" sz="1400" b="1">
                <a:solidFill>
                  <a:schemeClr val="bg1"/>
                </a:solidFill>
                <a:latin typeface="Verdana" pitchFamily="34" charset="0"/>
              </a:rPr>
              <a:pPr algn="l" eaLnBrk="1" hangingPunct="1"/>
              <a:t>8</a:t>
            </a:fld>
            <a:endParaRPr lang="en-US" sz="1400" b="1">
              <a:solidFill>
                <a:schemeClr val="bg1"/>
              </a:solidFill>
              <a:latin typeface="Verdana" pitchFamily="34" charset="0"/>
            </a:endParaRPr>
          </a:p>
        </p:txBody>
      </p:sp>
      <p:sp>
        <p:nvSpPr>
          <p:cNvPr id="5126" name="Text Box 7"/>
          <p:cNvSpPr txBox="1">
            <a:spLocks noChangeArrowheads="1"/>
          </p:cNvSpPr>
          <p:nvPr/>
        </p:nvSpPr>
        <p:spPr bwMode="auto">
          <a:xfrm>
            <a:off x="381000" y="1295400"/>
            <a:ext cx="38100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rgbClr val="FFFFFF"/>
                </a:solidFill>
                <a:latin typeface="Arial Narrow" pitchFamily="34" charset="0"/>
                <a:ea typeface="ＭＳ Ｐゴシック" pitchFamily="34" charset="-128"/>
              </a:defRPr>
            </a:lvl1pPr>
            <a:lvl2pPr marL="742950" indent="-285750" eaLnBrk="0" hangingPunct="0">
              <a:defRPr sz="1300">
                <a:solidFill>
                  <a:srgbClr val="FFFFFF"/>
                </a:solidFill>
                <a:latin typeface="Arial Narrow" pitchFamily="34" charset="0"/>
                <a:ea typeface="ＭＳ Ｐゴシック" pitchFamily="34" charset="-128"/>
              </a:defRPr>
            </a:lvl2pPr>
            <a:lvl3pPr marL="1143000" indent="-228600" eaLnBrk="0" hangingPunct="0">
              <a:defRPr sz="1300">
                <a:solidFill>
                  <a:srgbClr val="FFFFFF"/>
                </a:solidFill>
                <a:latin typeface="Arial Narrow" pitchFamily="34" charset="0"/>
                <a:ea typeface="ＭＳ Ｐゴシック" pitchFamily="34" charset="-128"/>
              </a:defRPr>
            </a:lvl3pPr>
            <a:lvl4pPr marL="1600200" indent="-228600" eaLnBrk="0" hangingPunct="0">
              <a:defRPr sz="1300">
                <a:solidFill>
                  <a:srgbClr val="FFFFFF"/>
                </a:solidFill>
                <a:latin typeface="Arial Narrow" pitchFamily="34" charset="0"/>
                <a:ea typeface="ＭＳ Ｐゴシック" pitchFamily="34" charset="-128"/>
              </a:defRPr>
            </a:lvl4pPr>
            <a:lvl5pPr marL="2057400" indent="-228600" eaLnBrk="0" hangingPunct="0">
              <a:defRPr sz="1300">
                <a:solidFill>
                  <a:srgbClr val="FFFFFF"/>
                </a:solidFill>
                <a:latin typeface="Arial Narrow" pitchFamily="34" charset="0"/>
                <a:ea typeface="ＭＳ Ｐゴシック" pitchFamily="34" charset="-128"/>
              </a:defRPr>
            </a:lvl5pPr>
            <a:lvl6pPr marL="25146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6pPr>
            <a:lvl7pPr marL="29718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7pPr>
            <a:lvl8pPr marL="34290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8pPr>
            <a:lvl9pPr marL="38862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9pPr>
          </a:lstStyle>
          <a:p>
            <a:pPr algn="l" eaLnBrk="1" hangingPunct="1">
              <a:spcBef>
                <a:spcPct val="50000"/>
              </a:spcBef>
            </a:pPr>
            <a:r>
              <a:rPr lang="en-GB" sz="2400" b="1"/>
              <a:t> 2.6 billion people, including almost one billion children, in the developing world</a:t>
            </a:r>
            <a:r>
              <a:rPr lang="en-US" sz="2400" b="1"/>
              <a:t>, don’t have access to sanitation facilities</a:t>
            </a:r>
          </a:p>
        </p:txBody>
      </p:sp>
      <p:sp>
        <p:nvSpPr>
          <p:cNvPr id="5127" name="Text Box 12"/>
          <p:cNvSpPr txBox="1">
            <a:spLocks noChangeArrowheads="1"/>
          </p:cNvSpPr>
          <p:nvPr/>
        </p:nvSpPr>
        <p:spPr bwMode="auto">
          <a:xfrm>
            <a:off x="4889500" y="4054475"/>
            <a:ext cx="38862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rgbClr val="FFFFFF"/>
                </a:solidFill>
                <a:latin typeface="Arial Narrow" pitchFamily="34" charset="0"/>
                <a:ea typeface="ＭＳ Ｐゴシック" pitchFamily="34" charset="-128"/>
              </a:defRPr>
            </a:lvl1pPr>
            <a:lvl2pPr marL="742950" indent="-285750" eaLnBrk="0" hangingPunct="0">
              <a:defRPr sz="1300">
                <a:solidFill>
                  <a:srgbClr val="FFFFFF"/>
                </a:solidFill>
                <a:latin typeface="Arial Narrow" pitchFamily="34" charset="0"/>
                <a:ea typeface="ＭＳ Ｐゴシック" pitchFamily="34" charset="-128"/>
              </a:defRPr>
            </a:lvl2pPr>
            <a:lvl3pPr marL="1143000" indent="-228600" eaLnBrk="0" hangingPunct="0">
              <a:defRPr sz="1300">
                <a:solidFill>
                  <a:srgbClr val="FFFFFF"/>
                </a:solidFill>
                <a:latin typeface="Arial Narrow" pitchFamily="34" charset="0"/>
                <a:ea typeface="ＭＳ Ｐゴシック" pitchFamily="34" charset="-128"/>
              </a:defRPr>
            </a:lvl3pPr>
            <a:lvl4pPr marL="1600200" indent="-228600" eaLnBrk="0" hangingPunct="0">
              <a:defRPr sz="1300">
                <a:solidFill>
                  <a:srgbClr val="FFFFFF"/>
                </a:solidFill>
                <a:latin typeface="Arial Narrow" pitchFamily="34" charset="0"/>
                <a:ea typeface="ＭＳ Ｐゴシック" pitchFamily="34" charset="-128"/>
              </a:defRPr>
            </a:lvl4pPr>
            <a:lvl5pPr marL="2057400" indent="-228600" eaLnBrk="0" hangingPunct="0">
              <a:defRPr sz="1300">
                <a:solidFill>
                  <a:srgbClr val="FFFFFF"/>
                </a:solidFill>
                <a:latin typeface="Arial Narrow" pitchFamily="34" charset="0"/>
                <a:ea typeface="ＭＳ Ｐゴシック" pitchFamily="34" charset="-128"/>
              </a:defRPr>
            </a:lvl5pPr>
            <a:lvl6pPr marL="25146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6pPr>
            <a:lvl7pPr marL="29718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7pPr>
            <a:lvl8pPr marL="34290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8pPr>
            <a:lvl9pPr marL="38862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9pPr>
          </a:lstStyle>
          <a:p>
            <a:pPr algn="l" eaLnBrk="1" hangingPunct="1">
              <a:spcBef>
                <a:spcPct val="50000"/>
              </a:spcBef>
            </a:pPr>
            <a:r>
              <a:rPr lang="en-GB" sz="2400" b="1"/>
              <a:t> 1 out of 4 city residents worldwide, 794 million in total, lives without access to improved sanitation facilities</a:t>
            </a:r>
            <a:endParaRPr lang="en-US" sz="2400" b="1"/>
          </a:p>
        </p:txBody>
      </p:sp>
      <p:sp>
        <p:nvSpPr>
          <p:cNvPr id="5128" name="Rectangle 8"/>
          <p:cNvSpPr txBox="1">
            <a:spLocks noChangeArrowheads="1"/>
          </p:cNvSpPr>
          <p:nvPr/>
        </p:nvSpPr>
        <p:spPr bwMode="auto">
          <a:xfrm>
            <a:off x="228600" y="228600"/>
            <a:ext cx="868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300">
                <a:solidFill>
                  <a:srgbClr val="FFFFFF"/>
                </a:solidFill>
                <a:latin typeface="Arial Narrow" pitchFamily="34" charset="0"/>
                <a:ea typeface="ＭＳ Ｐゴシック" pitchFamily="34" charset="-128"/>
              </a:defRPr>
            </a:lvl1pPr>
            <a:lvl2pPr marL="742950" indent="-285750" eaLnBrk="0" hangingPunct="0">
              <a:defRPr sz="1300">
                <a:solidFill>
                  <a:srgbClr val="FFFFFF"/>
                </a:solidFill>
                <a:latin typeface="Arial Narrow" pitchFamily="34" charset="0"/>
                <a:ea typeface="ＭＳ Ｐゴシック" pitchFamily="34" charset="-128"/>
              </a:defRPr>
            </a:lvl2pPr>
            <a:lvl3pPr marL="1143000" indent="-228600" eaLnBrk="0" hangingPunct="0">
              <a:defRPr sz="1300">
                <a:solidFill>
                  <a:srgbClr val="FFFFFF"/>
                </a:solidFill>
                <a:latin typeface="Arial Narrow" pitchFamily="34" charset="0"/>
                <a:ea typeface="ＭＳ Ｐゴシック" pitchFamily="34" charset="-128"/>
              </a:defRPr>
            </a:lvl3pPr>
            <a:lvl4pPr marL="1600200" indent="-228600" eaLnBrk="0" hangingPunct="0">
              <a:defRPr sz="1300">
                <a:solidFill>
                  <a:srgbClr val="FFFFFF"/>
                </a:solidFill>
                <a:latin typeface="Arial Narrow" pitchFamily="34" charset="0"/>
                <a:ea typeface="ＭＳ Ｐゴシック" pitchFamily="34" charset="-128"/>
              </a:defRPr>
            </a:lvl4pPr>
            <a:lvl5pPr marL="2057400" indent="-228600" eaLnBrk="0" hangingPunct="0">
              <a:defRPr sz="1300">
                <a:solidFill>
                  <a:srgbClr val="FFFFFF"/>
                </a:solidFill>
                <a:latin typeface="Arial Narrow" pitchFamily="34" charset="0"/>
                <a:ea typeface="ＭＳ Ｐゴシック" pitchFamily="34" charset="-128"/>
              </a:defRPr>
            </a:lvl5pPr>
            <a:lvl6pPr marL="25146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6pPr>
            <a:lvl7pPr marL="29718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7pPr>
            <a:lvl8pPr marL="34290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8pPr>
            <a:lvl9pPr marL="38862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9pPr>
          </a:lstStyle>
          <a:p>
            <a:pPr algn="ctr" eaLnBrk="1" hangingPunct="1"/>
            <a:r>
              <a:rPr lang="en-GB" sz="3200" b="1" dirty="0"/>
              <a:t>The </a:t>
            </a:r>
            <a:r>
              <a:rPr lang="en-GB" sz="3200" b="1" dirty="0" smtClean="0"/>
              <a:t>global sanitation </a:t>
            </a:r>
            <a:r>
              <a:rPr lang="en-GB" sz="3200" b="1" dirty="0"/>
              <a:t>challenge</a:t>
            </a:r>
            <a:endParaRPr lang="en-US" sz="3200" b="1" dirty="0"/>
          </a:p>
        </p:txBody>
      </p:sp>
      <p:cxnSp>
        <p:nvCxnSpPr>
          <p:cNvPr id="23" name="Straight Connector 22"/>
          <p:cNvCxnSpPr/>
          <p:nvPr/>
        </p:nvCxnSpPr>
        <p:spPr>
          <a:xfrm>
            <a:off x="0" y="1066800"/>
            <a:ext cx="9144000"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6200" y="3505200"/>
            <a:ext cx="9220200"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5400000">
            <a:off x="3010694" y="2477294"/>
            <a:ext cx="2819400" cy="1588"/>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a:cxnSpLocks noChangeShapeType="1"/>
          </p:cNvCxnSpPr>
          <p:nvPr/>
        </p:nvCxnSpPr>
        <p:spPr bwMode="auto">
          <a:xfrm rot="5400000">
            <a:off x="2935288" y="4838700"/>
            <a:ext cx="2971800" cy="0"/>
          </a:xfrm>
          <a:prstGeom prst="line">
            <a:avLst/>
          </a:prstGeom>
          <a:noFill/>
          <a:ln w="6350">
            <a:solidFill>
              <a:schemeClr val="bg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p:nvPr/>
        </p:nvCxnSpPr>
        <p:spPr>
          <a:xfrm>
            <a:off x="-76200" y="6323013"/>
            <a:ext cx="9220200" cy="1587"/>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134" name="Picture 17" descr="0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066800"/>
            <a:ext cx="472440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5"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24250"/>
            <a:ext cx="44196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67315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219200"/>
          </a:xfrm>
          <a:prstGeom prst="rect">
            <a:avLst/>
          </a:prstGeom>
          <a:solidFill>
            <a:srgbClr val="009A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solidFill>
                <a:srgbClr val="FFFFFF"/>
              </a:solidFill>
              <a:ea typeface="ＭＳ Ｐゴシック" pitchFamily="34" charset="-128"/>
            </a:endParaRPr>
          </a:p>
        </p:txBody>
      </p:sp>
      <p:sp>
        <p:nvSpPr>
          <p:cNvPr id="6147" name="Slide Number Placeholder 3"/>
          <p:cNvSpPr txBox="1">
            <a:spLocks noGrp="1"/>
          </p:cNvSpPr>
          <p:nvPr/>
        </p:nvSpPr>
        <p:spPr bwMode="auto">
          <a:xfrm>
            <a:off x="76200" y="6381750"/>
            <a:ext cx="914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rgbClr val="FFFFFF"/>
                </a:solidFill>
                <a:latin typeface="Arial Narrow" pitchFamily="34" charset="0"/>
                <a:ea typeface="ＭＳ Ｐゴシック" pitchFamily="34" charset="-128"/>
              </a:defRPr>
            </a:lvl1pPr>
            <a:lvl2pPr marL="742950" indent="-285750" eaLnBrk="0" hangingPunct="0">
              <a:defRPr sz="1300">
                <a:solidFill>
                  <a:srgbClr val="FFFFFF"/>
                </a:solidFill>
                <a:latin typeface="Arial Narrow" pitchFamily="34" charset="0"/>
                <a:ea typeface="ＭＳ Ｐゴシック" pitchFamily="34" charset="-128"/>
              </a:defRPr>
            </a:lvl2pPr>
            <a:lvl3pPr marL="1143000" indent="-228600" eaLnBrk="0" hangingPunct="0">
              <a:defRPr sz="1300">
                <a:solidFill>
                  <a:srgbClr val="FFFFFF"/>
                </a:solidFill>
                <a:latin typeface="Arial Narrow" pitchFamily="34" charset="0"/>
                <a:ea typeface="ＭＳ Ｐゴシック" pitchFamily="34" charset="-128"/>
              </a:defRPr>
            </a:lvl3pPr>
            <a:lvl4pPr marL="1600200" indent="-228600" eaLnBrk="0" hangingPunct="0">
              <a:defRPr sz="1300">
                <a:solidFill>
                  <a:srgbClr val="FFFFFF"/>
                </a:solidFill>
                <a:latin typeface="Arial Narrow" pitchFamily="34" charset="0"/>
                <a:ea typeface="ＭＳ Ｐゴシック" pitchFamily="34" charset="-128"/>
              </a:defRPr>
            </a:lvl4pPr>
            <a:lvl5pPr marL="2057400" indent="-228600" eaLnBrk="0" hangingPunct="0">
              <a:defRPr sz="1300">
                <a:solidFill>
                  <a:srgbClr val="FFFFFF"/>
                </a:solidFill>
                <a:latin typeface="Arial Narrow" pitchFamily="34" charset="0"/>
                <a:ea typeface="ＭＳ Ｐゴシック" pitchFamily="34" charset="-128"/>
              </a:defRPr>
            </a:lvl5pPr>
            <a:lvl6pPr marL="25146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6pPr>
            <a:lvl7pPr marL="29718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7pPr>
            <a:lvl8pPr marL="34290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8pPr>
            <a:lvl9pPr marL="38862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9pPr>
          </a:lstStyle>
          <a:p>
            <a:pPr algn="l" eaLnBrk="1" hangingPunct="1"/>
            <a:fld id="{C0FC5EF3-642B-4E6E-BC9A-9FA8C4C0FD09}" type="slidenum">
              <a:rPr lang="en-US" sz="1400" b="1">
                <a:solidFill>
                  <a:schemeClr val="bg1"/>
                </a:solidFill>
                <a:latin typeface="Verdana" pitchFamily="34" charset="0"/>
              </a:rPr>
              <a:pPr algn="l" eaLnBrk="1" hangingPunct="1"/>
              <a:t>9</a:t>
            </a:fld>
            <a:endParaRPr lang="en-US" sz="1400" b="1">
              <a:solidFill>
                <a:schemeClr val="bg1"/>
              </a:solidFill>
              <a:latin typeface="Verdana" pitchFamily="34" charset="0"/>
            </a:endParaRPr>
          </a:p>
        </p:txBody>
      </p:sp>
      <p:sp>
        <p:nvSpPr>
          <p:cNvPr id="6148" name="Rectangle 2"/>
          <p:cNvSpPr>
            <a:spLocks noGrp="1" noChangeArrowheads="1"/>
          </p:cNvSpPr>
          <p:nvPr>
            <p:ph type="title" idx="4294967295"/>
          </p:nvPr>
        </p:nvSpPr>
        <p:spPr>
          <a:xfrm>
            <a:off x="1295400" y="0"/>
            <a:ext cx="6705600" cy="1143000"/>
          </a:xfrm>
        </p:spPr>
        <p:txBody>
          <a:bodyPr/>
          <a:lstStyle/>
          <a:p>
            <a:pPr algn="ctr" eaLnBrk="1" hangingPunct="1"/>
            <a:r>
              <a:rPr lang="en-GB" sz="3200" smtClean="0">
                <a:solidFill>
                  <a:schemeClr val="bg1"/>
                </a:solidFill>
                <a:latin typeface="Arial Narrow" pitchFamily="34" charset="0"/>
                <a:ea typeface="ＭＳ Ｐゴシック" pitchFamily="34" charset="-128"/>
              </a:rPr>
              <a:t>Raising the profile of sanitation</a:t>
            </a:r>
            <a:endParaRPr lang="en-US" sz="3200" smtClean="0">
              <a:solidFill>
                <a:schemeClr val="bg1"/>
              </a:solidFill>
              <a:latin typeface="Arial Narrow" pitchFamily="34" charset="0"/>
              <a:ea typeface="ＭＳ Ｐゴシック" pitchFamily="34" charset="-128"/>
            </a:endParaRPr>
          </a:p>
        </p:txBody>
      </p:sp>
      <p:sp>
        <p:nvSpPr>
          <p:cNvPr id="6149" name="Rectangle 3"/>
          <p:cNvSpPr>
            <a:spLocks noChangeArrowheads="1"/>
          </p:cNvSpPr>
          <p:nvPr/>
        </p:nvSpPr>
        <p:spPr bwMode="auto">
          <a:xfrm>
            <a:off x="1066800" y="6381750"/>
            <a:ext cx="594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sz="1200" b="1">
                <a:solidFill>
                  <a:schemeClr val="bg1"/>
                </a:solidFill>
                <a:latin typeface="Verdana" pitchFamily="34" charset="0"/>
              </a:rPr>
              <a:t> </a:t>
            </a:r>
          </a:p>
          <a:p>
            <a:pPr algn="l"/>
            <a:endParaRPr lang="en-US" sz="1200" b="1">
              <a:solidFill>
                <a:schemeClr val="bg1"/>
              </a:solidFill>
              <a:latin typeface="Verdana" pitchFamily="34" charset="0"/>
            </a:endParaRPr>
          </a:p>
        </p:txBody>
      </p:sp>
      <p:pic>
        <p:nvPicPr>
          <p:cNvPr id="6150" name="Picture 23"/>
          <p:cNvPicPr>
            <a:picLocks noChangeAspect="1" noChangeArrowheads="1"/>
          </p:cNvPicPr>
          <p:nvPr/>
        </p:nvPicPr>
        <p:blipFill>
          <a:blip r:embed="rId4">
            <a:extLst>
              <a:ext uri="{28A0092B-C50C-407E-A947-70E740481C1C}">
                <a14:useLocalDpi xmlns:a14="http://schemas.microsoft.com/office/drawing/2010/main" val="0"/>
              </a:ext>
            </a:extLst>
          </a:blip>
          <a:srcRect l="8740" t="3940" r="71729" b="77039"/>
          <a:stretch>
            <a:fillRect/>
          </a:stretch>
        </p:blipFill>
        <p:spPr bwMode="auto">
          <a:xfrm>
            <a:off x="4648200" y="1905000"/>
            <a:ext cx="4191000" cy="2133600"/>
          </a:xfrm>
          <a:prstGeom prst="rect">
            <a:avLst/>
          </a:prstGeom>
          <a:noFill/>
          <a:ln>
            <a:noFill/>
          </a:ln>
          <a:effectLst/>
          <a:extLst>
            <a:ext uri="{909E8E84-426E-40DD-AFC4-6F175D3DCCD1}">
              <a14:hiddenFill xmlns:a14="http://schemas.microsoft.com/office/drawing/2010/main">
                <a:solidFill>
                  <a:srgbClr val="003399"/>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51" name="Text Box 24"/>
          <p:cNvSpPr txBox="1">
            <a:spLocks noChangeArrowheads="1"/>
          </p:cNvSpPr>
          <p:nvPr/>
        </p:nvSpPr>
        <p:spPr bwMode="auto">
          <a:xfrm>
            <a:off x="228600" y="2077730"/>
            <a:ext cx="4191000" cy="1938992"/>
          </a:xfrm>
          <a:prstGeom prst="rect">
            <a:avLst/>
          </a:prstGeom>
          <a:noFill/>
          <a:ln>
            <a:noFill/>
          </a:ln>
          <a:effectLst/>
          <a:extLst>
            <a:ext uri="{909E8E84-426E-40DD-AFC4-6F175D3DCCD1}">
              <a14:hiddenFill xmlns:a14="http://schemas.microsoft.com/office/drawing/2010/main">
                <a:solidFill>
                  <a:srgbClr val="003399"/>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1300">
                <a:solidFill>
                  <a:srgbClr val="FFFFFF"/>
                </a:solidFill>
                <a:latin typeface="Arial Narrow" pitchFamily="34" charset="0"/>
                <a:ea typeface="ＭＳ Ｐゴシック" pitchFamily="34" charset="-128"/>
              </a:defRPr>
            </a:lvl1pPr>
            <a:lvl2pPr marL="742950" indent="-285750" eaLnBrk="0" hangingPunct="0">
              <a:defRPr sz="1300">
                <a:solidFill>
                  <a:srgbClr val="FFFFFF"/>
                </a:solidFill>
                <a:latin typeface="Arial Narrow" pitchFamily="34" charset="0"/>
                <a:ea typeface="ＭＳ Ｐゴシック" pitchFamily="34" charset="-128"/>
              </a:defRPr>
            </a:lvl2pPr>
            <a:lvl3pPr marL="1143000" indent="-228600" eaLnBrk="0" hangingPunct="0">
              <a:defRPr sz="1300">
                <a:solidFill>
                  <a:srgbClr val="FFFFFF"/>
                </a:solidFill>
                <a:latin typeface="Arial Narrow" pitchFamily="34" charset="0"/>
                <a:ea typeface="ＭＳ Ｐゴシック" pitchFamily="34" charset="-128"/>
              </a:defRPr>
            </a:lvl3pPr>
            <a:lvl4pPr marL="1600200" indent="-228600" eaLnBrk="0" hangingPunct="0">
              <a:defRPr sz="1300">
                <a:solidFill>
                  <a:srgbClr val="FFFFFF"/>
                </a:solidFill>
                <a:latin typeface="Arial Narrow" pitchFamily="34" charset="0"/>
                <a:ea typeface="ＭＳ Ｐゴシック" pitchFamily="34" charset="-128"/>
              </a:defRPr>
            </a:lvl4pPr>
            <a:lvl5pPr marL="2057400" indent="-228600" eaLnBrk="0" hangingPunct="0">
              <a:defRPr sz="1300">
                <a:solidFill>
                  <a:srgbClr val="FFFFFF"/>
                </a:solidFill>
                <a:latin typeface="Arial Narrow" pitchFamily="34" charset="0"/>
                <a:ea typeface="ＭＳ Ｐゴシック" pitchFamily="34" charset="-128"/>
              </a:defRPr>
            </a:lvl5pPr>
            <a:lvl6pPr marL="25146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6pPr>
            <a:lvl7pPr marL="29718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7pPr>
            <a:lvl8pPr marL="34290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8pPr>
            <a:lvl9pPr marL="38862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9pPr>
          </a:lstStyle>
          <a:p>
            <a:pPr algn="l" eaLnBrk="1" hangingPunct="1">
              <a:spcBef>
                <a:spcPct val="50000"/>
              </a:spcBef>
            </a:pPr>
            <a:r>
              <a:rPr lang="en-GB" sz="2000" b="1" dirty="0" smtClean="0">
                <a:solidFill>
                  <a:schemeClr val="tx1"/>
                </a:solidFill>
              </a:rPr>
              <a:t>The </a:t>
            </a:r>
            <a:r>
              <a:rPr lang="en-GB" sz="2000" b="1" dirty="0">
                <a:solidFill>
                  <a:schemeClr val="tx1"/>
                </a:solidFill>
              </a:rPr>
              <a:t>continuing high level advocacy by the United Nations and development partners has contributed significantly to raising the profile of sanitation issues on the international development agenda</a:t>
            </a:r>
            <a:endParaRPr lang="en-US" sz="2000" b="1" dirty="0">
              <a:solidFill>
                <a:schemeClr val="tx1"/>
              </a:solidFill>
            </a:endParaRPr>
          </a:p>
        </p:txBody>
      </p:sp>
      <p:sp>
        <p:nvSpPr>
          <p:cNvPr id="6152" name="Text Box 25"/>
          <p:cNvSpPr txBox="1">
            <a:spLocks noChangeArrowheads="1"/>
          </p:cNvSpPr>
          <p:nvPr/>
        </p:nvSpPr>
        <p:spPr bwMode="auto">
          <a:xfrm>
            <a:off x="228600" y="4060825"/>
            <a:ext cx="3962400" cy="2092325"/>
          </a:xfrm>
          <a:prstGeom prst="rect">
            <a:avLst/>
          </a:prstGeom>
          <a:noFill/>
          <a:ln>
            <a:noFill/>
          </a:ln>
          <a:effectLst/>
          <a:extLst>
            <a:ext uri="{909E8E84-426E-40DD-AFC4-6F175D3DCCD1}">
              <a14:hiddenFill xmlns:a14="http://schemas.microsoft.com/office/drawing/2010/main">
                <a:solidFill>
                  <a:srgbClr val="003399"/>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1300">
                <a:solidFill>
                  <a:srgbClr val="FFFFFF"/>
                </a:solidFill>
                <a:latin typeface="Arial Narrow" pitchFamily="34" charset="0"/>
                <a:ea typeface="ＭＳ Ｐゴシック" pitchFamily="34" charset="-128"/>
              </a:defRPr>
            </a:lvl1pPr>
            <a:lvl2pPr marL="742950" indent="-285750" eaLnBrk="0" hangingPunct="0">
              <a:defRPr sz="1300">
                <a:solidFill>
                  <a:srgbClr val="FFFFFF"/>
                </a:solidFill>
                <a:latin typeface="Arial Narrow" pitchFamily="34" charset="0"/>
                <a:ea typeface="ＭＳ Ｐゴシック" pitchFamily="34" charset="-128"/>
              </a:defRPr>
            </a:lvl2pPr>
            <a:lvl3pPr marL="1143000" indent="-228600" eaLnBrk="0" hangingPunct="0">
              <a:defRPr sz="1300">
                <a:solidFill>
                  <a:srgbClr val="FFFFFF"/>
                </a:solidFill>
                <a:latin typeface="Arial Narrow" pitchFamily="34" charset="0"/>
                <a:ea typeface="ＭＳ Ｐゴシック" pitchFamily="34" charset="-128"/>
              </a:defRPr>
            </a:lvl3pPr>
            <a:lvl4pPr marL="1600200" indent="-228600" eaLnBrk="0" hangingPunct="0">
              <a:defRPr sz="1300">
                <a:solidFill>
                  <a:srgbClr val="FFFFFF"/>
                </a:solidFill>
                <a:latin typeface="Arial Narrow" pitchFamily="34" charset="0"/>
                <a:ea typeface="ＭＳ Ｐゴシック" pitchFamily="34" charset="-128"/>
              </a:defRPr>
            </a:lvl4pPr>
            <a:lvl5pPr marL="2057400" indent="-228600" eaLnBrk="0" hangingPunct="0">
              <a:defRPr sz="1300">
                <a:solidFill>
                  <a:srgbClr val="FFFFFF"/>
                </a:solidFill>
                <a:latin typeface="Arial Narrow" pitchFamily="34" charset="0"/>
                <a:ea typeface="ＭＳ Ｐゴシック" pitchFamily="34" charset="-128"/>
              </a:defRPr>
            </a:lvl5pPr>
            <a:lvl6pPr marL="25146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6pPr>
            <a:lvl7pPr marL="29718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7pPr>
            <a:lvl8pPr marL="34290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8pPr>
            <a:lvl9pPr marL="3886200" indent="-228600" algn="ctr" eaLnBrk="0" fontAlgn="base" hangingPunct="0">
              <a:spcBef>
                <a:spcPct val="0"/>
              </a:spcBef>
              <a:spcAft>
                <a:spcPct val="0"/>
              </a:spcAft>
              <a:defRPr sz="1300">
                <a:solidFill>
                  <a:srgbClr val="FFFFFF"/>
                </a:solidFill>
                <a:latin typeface="Arial Narrow" pitchFamily="34" charset="0"/>
                <a:ea typeface="ＭＳ Ｐゴシック" pitchFamily="34" charset="-128"/>
              </a:defRPr>
            </a:lvl9pPr>
          </a:lstStyle>
          <a:p>
            <a:pPr algn="l" eaLnBrk="1" hangingPunct="1">
              <a:spcBef>
                <a:spcPct val="50000"/>
              </a:spcBef>
            </a:pPr>
            <a:r>
              <a:rPr lang="en-US" sz="2600" b="1" dirty="0">
                <a:solidFill>
                  <a:srgbClr val="FF3300"/>
                </a:solidFill>
              </a:rPr>
              <a:t>However, little effort has been put in </a:t>
            </a:r>
            <a:r>
              <a:rPr lang="en-US" sz="2600" b="1" dirty="0">
                <a:solidFill>
                  <a:srgbClr val="0070C0"/>
                </a:solidFill>
              </a:rPr>
              <a:t>wastewater management </a:t>
            </a:r>
            <a:r>
              <a:rPr lang="en-US" sz="2600" b="1" dirty="0">
                <a:solidFill>
                  <a:srgbClr val="FF3300"/>
                </a:solidFill>
                <a:latin typeface="Verdana" pitchFamily="34" charset="0"/>
              </a:rPr>
              <a:t>–</a:t>
            </a:r>
            <a:r>
              <a:rPr lang="en-US" sz="2600" b="1" dirty="0">
                <a:solidFill>
                  <a:srgbClr val="FF3300"/>
                </a:solidFill>
              </a:rPr>
              <a:t> also called </a:t>
            </a:r>
            <a:r>
              <a:rPr lang="en-US" sz="2600" b="1" dirty="0">
                <a:solidFill>
                  <a:srgbClr val="FF3300"/>
                </a:solidFill>
                <a:latin typeface="Verdana" pitchFamily="34" charset="0"/>
              </a:rPr>
              <a:t>“</a:t>
            </a:r>
            <a:r>
              <a:rPr lang="en-US" sz="2600" b="1" dirty="0">
                <a:solidFill>
                  <a:srgbClr val="FF3300"/>
                </a:solidFill>
              </a:rPr>
              <a:t>the other side of sanitation</a:t>
            </a:r>
            <a:r>
              <a:rPr lang="en-US" sz="2600" b="1" dirty="0">
                <a:solidFill>
                  <a:srgbClr val="FF3300"/>
                </a:solidFill>
                <a:latin typeface="Verdana" pitchFamily="34" charset="0"/>
              </a:rPr>
              <a:t>”</a:t>
            </a:r>
            <a:r>
              <a:rPr lang="en-US" sz="2600" b="1" dirty="0">
                <a:solidFill>
                  <a:srgbClr val="FF3300"/>
                </a:solidFill>
              </a:rPr>
              <a:t> </a:t>
            </a:r>
          </a:p>
        </p:txBody>
      </p:sp>
      <p:graphicFrame>
        <p:nvGraphicFramePr>
          <p:cNvPr id="6153" name="Object 26"/>
          <p:cNvGraphicFramePr>
            <a:graphicFrameLocks noChangeAspect="1"/>
          </p:cNvGraphicFramePr>
          <p:nvPr>
            <p:extLst>
              <p:ext uri="{D42A27DB-BD31-4B8C-83A1-F6EECF244321}">
                <p14:modId xmlns:p14="http://schemas.microsoft.com/office/powerpoint/2010/main" val="903989918"/>
              </p:ext>
            </p:extLst>
          </p:nvPr>
        </p:nvGraphicFramePr>
        <p:xfrm>
          <a:off x="5395464" y="4190999"/>
          <a:ext cx="2842228" cy="2105025"/>
        </p:xfrm>
        <a:graphic>
          <a:graphicData uri="http://schemas.openxmlformats.org/presentationml/2006/ole">
            <mc:AlternateContent xmlns:mc="http://schemas.openxmlformats.org/markup-compatibility/2006">
              <mc:Choice xmlns:v="urn:schemas-microsoft-com:vml" Requires="v">
                <p:oleObj spid="_x0000_s2067" name="Photo Editor Photo" r:id="rId5" imgW="8047619" imgH="5238095" progId="MSPhotoEd.3">
                  <p:embed/>
                </p:oleObj>
              </mc:Choice>
              <mc:Fallback>
                <p:oleObj name="Photo Editor Photo" r:id="rId5" imgW="8047619" imgH="5238095"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464" y="4190999"/>
                        <a:ext cx="2842228" cy="2105025"/>
                      </a:xfrm>
                      <a:prstGeom prst="rect">
                        <a:avLst/>
                      </a:prstGeom>
                      <a:noFill/>
                      <a:ln>
                        <a:noFill/>
                      </a:ln>
                      <a:effectLst/>
                      <a:extLst/>
                    </p:spPr>
                  </p:pic>
                </p:oleObj>
              </mc:Fallback>
            </mc:AlternateContent>
          </a:graphicData>
        </a:graphic>
      </p:graphicFrame>
      <p:sp>
        <p:nvSpPr>
          <p:cNvPr id="2" name="TextBox 1"/>
          <p:cNvSpPr txBox="1"/>
          <p:nvPr/>
        </p:nvSpPr>
        <p:spPr>
          <a:xfrm>
            <a:off x="76200" y="1371600"/>
            <a:ext cx="9067800" cy="769441"/>
          </a:xfrm>
          <a:prstGeom prst="rect">
            <a:avLst/>
          </a:prstGeom>
          <a:noFill/>
        </p:spPr>
        <p:txBody>
          <a:bodyPr wrap="square" rtlCol="0">
            <a:spAutoFit/>
          </a:bodyPr>
          <a:lstStyle/>
          <a:p>
            <a:pPr algn="l"/>
            <a:r>
              <a:rPr lang="en-US" sz="2000" b="1" dirty="0">
                <a:solidFill>
                  <a:srgbClr val="0070C0"/>
                </a:solidFill>
              </a:rPr>
              <a:t>The international community is determined to make a difference</a:t>
            </a:r>
            <a:endParaRPr lang="en-GB" sz="2000" b="1" dirty="0">
              <a:solidFill>
                <a:srgbClr val="0070C0"/>
              </a:solidFill>
            </a:endParaRPr>
          </a:p>
          <a:p>
            <a:pPr algn="l"/>
            <a:endParaRPr lang="en-GB" dirty="0"/>
          </a:p>
        </p:txBody>
      </p:sp>
    </p:spTree>
    <p:extLst>
      <p:ext uri="{BB962C8B-B14F-4D97-AF65-F5344CB8AC3E}">
        <p14:creationId xmlns:p14="http://schemas.microsoft.com/office/powerpoint/2010/main" val="2269496645"/>
      </p:ext>
    </p:extLst>
  </p:cSld>
  <p:clrMapOvr>
    <a:masterClrMapping/>
  </p:clrMapOvr>
  <p:timing>
    <p:tnLst>
      <p:par>
        <p:cTn id="1" dur="indefinite" restart="never" nodeType="tmRoot"/>
      </p:par>
    </p:tnLst>
  </p:timing>
</p:sld>
</file>

<file path=ppt/theme/theme1.xml><?xml version="1.0" encoding="utf-8"?>
<a:theme xmlns:a="http://schemas.openxmlformats.org/drawingml/2006/main" name="UN-Water colour template">
  <a:themeElements>
    <a:clrScheme name="unwaterBLU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unwaterBLU">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ea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ea typeface="ＭＳ Ｐゴシック" pitchFamily="-64" charset="-128"/>
          </a:defRPr>
        </a:defPPr>
      </a:lstStyle>
    </a:lnDef>
  </a:objectDefaults>
  <a:extraClrSchemeLst>
    <a:extraClrScheme>
      <a:clrScheme name="unwaterBLU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nwaterBLU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nwaterBLU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nwaterBLU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nwaterBLU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nwaterBLU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nwaterBLU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nwaterBLU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nwaterBLU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nwaterBLU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nwaterBLU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nwaterBLU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unwaterBLU</Template>
  <TotalTime>6276</TotalTime>
  <Words>1344</Words>
  <Application>Microsoft Office PowerPoint</Application>
  <PresentationFormat>On-screen Show (4:3)</PresentationFormat>
  <Paragraphs>142</Paragraphs>
  <Slides>19</Slides>
  <Notes>13</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30" baseType="lpstr">
      <vt:lpstr>Arial</vt:lpstr>
      <vt:lpstr>Verdana</vt:lpstr>
      <vt:lpstr>Calibri</vt:lpstr>
      <vt:lpstr>Trebuchet MS</vt:lpstr>
      <vt:lpstr>Courier New</vt:lpstr>
      <vt:lpstr>Arial Narrow</vt:lpstr>
      <vt:lpstr>Wingdings</vt:lpstr>
      <vt:lpstr>Times New Roman</vt:lpstr>
      <vt:lpstr>ＭＳ Ｐゴシック</vt:lpstr>
      <vt:lpstr>UN-Water colour template</vt:lpstr>
      <vt:lpstr>Photo Editor Photo</vt:lpstr>
      <vt:lpstr>PowerPoint Presentation</vt:lpstr>
      <vt:lpstr>What is</vt:lpstr>
      <vt:lpstr>UN-Water strategic directions</vt:lpstr>
      <vt:lpstr>28 UN-Water Members</vt:lpstr>
      <vt:lpstr>25 UN-Water Partners</vt:lpstr>
      <vt:lpstr>3+1 UN-Water Programmes</vt:lpstr>
      <vt:lpstr>Thematic Priority Areas and Task Forces</vt:lpstr>
      <vt:lpstr>PowerPoint Presentation</vt:lpstr>
      <vt:lpstr>Raising the profile of sanitation</vt:lpstr>
      <vt:lpstr>PowerPoint Presentation</vt:lpstr>
      <vt:lpstr>Strategy - Moving from waste to resource</vt:lpstr>
      <vt:lpstr>Global picture of the current status</vt:lpstr>
      <vt:lpstr>Wastewater management challenges</vt:lpstr>
      <vt:lpstr>What is needed?</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UN-Water Progress update and look into the future</dc:title>
  <dc:creator>Federico.Properzi@unwater.org</dc:creator>
  <cp:lastModifiedBy>Pireh Otieno</cp:lastModifiedBy>
  <cp:revision>447</cp:revision>
  <cp:lastPrinted>2012-01-19T11:41:22Z</cp:lastPrinted>
  <dcterms:created xsi:type="dcterms:W3CDTF">2007-02-10T15:15:57Z</dcterms:created>
  <dcterms:modified xsi:type="dcterms:W3CDTF">2012-05-08T13:10:16Z</dcterms:modified>
</cp:coreProperties>
</file>