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949" r:id="rId1"/>
  </p:sldMasterIdLst>
  <p:notesMasterIdLst>
    <p:notesMasterId r:id="rId12"/>
  </p:notesMasterIdLst>
  <p:handoutMasterIdLst>
    <p:handoutMasterId r:id="rId13"/>
  </p:handoutMasterIdLst>
  <p:sldIdLst>
    <p:sldId id="581" r:id="rId2"/>
    <p:sldId id="583" r:id="rId3"/>
    <p:sldId id="584" r:id="rId4"/>
    <p:sldId id="356" r:id="rId5"/>
    <p:sldId id="578" r:id="rId6"/>
    <p:sldId id="579" r:id="rId7"/>
    <p:sldId id="573" r:id="rId8"/>
    <p:sldId id="585" r:id="rId9"/>
    <p:sldId id="567" r:id="rId10"/>
    <p:sldId id="577" r:id="rId11"/>
  </p:sldIdLst>
  <p:sldSz cx="9144000" cy="6858000" type="screen4x3"/>
  <p:notesSz cx="6797675" cy="9928225"/>
  <p:embeddedFontLst>
    <p:embeddedFont>
      <p:font typeface="Arial Narrow" pitchFamily="34" charset="0"/>
      <p:regular r:id="rId14"/>
      <p:bold r:id="rId15"/>
      <p:italic r:id="rId16"/>
      <p:boldItalic r:id="rId17"/>
    </p:embeddedFont>
    <p:embeddedFont>
      <p:font typeface="Lucida Sans Unicode" pitchFamily="34" charset="0"/>
      <p:regular r:id="rId18"/>
    </p:embeddedFont>
    <p:embeddedFont>
      <p:font typeface="Arial Unicode MS" pitchFamily="34" charset="-128"/>
      <p:regular r:id="rId19"/>
    </p:embeddedFont>
    <p:embeddedFont>
      <p:font typeface="Calibri" pitchFamily="34" charset="0"/>
      <p:regular r:id="rId20"/>
      <p:bold r:id="rId21"/>
      <p:italic r:id="rId22"/>
      <p:boldItalic r:id="rId23"/>
    </p:embeddedFont>
  </p:embeddedFontLst>
  <p:custDataLst>
    <p:tags r:id="rId24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00"/>
    <a:srgbClr val="FF9900"/>
    <a:srgbClr val="3399FF"/>
    <a:srgbClr val="336699"/>
    <a:srgbClr val="FF6600"/>
    <a:srgbClr val="66FF33"/>
    <a:srgbClr val="FFFFFF"/>
    <a:srgbClr val="99663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9150" autoAdjust="0"/>
  </p:normalViewPr>
  <p:slideViewPr>
    <p:cSldViewPr snapToGrid="0">
      <p:cViewPr>
        <p:scale>
          <a:sx n="100" d="100"/>
          <a:sy n="100" d="100"/>
        </p:scale>
        <p:origin x="-1944" y="-4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-2088" y="-108"/>
      </p:cViewPr>
      <p:guideLst>
        <p:guide orient="horz" pos="3128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A31A4A-6B73-4B87-B520-140D4EBED07F}" type="doc">
      <dgm:prSet loTypeId="urn:microsoft.com/office/officeart/2005/8/layout/target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9D3852CB-468E-4AED-92F2-23CE13483444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algn="l" rtl="0"/>
          <a:r>
            <a:rPr lang="en-US" sz="2400" dirty="0" smtClean="0">
              <a:solidFill>
                <a:schemeClr val="bg1"/>
              </a:solidFill>
            </a:rPr>
            <a:t>Integrating additional databases</a:t>
          </a:r>
          <a:endParaRPr lang="de-DE" sz="2400" dirty="0">
            <a:solidFill>
              <a:schemeClr val="bg1"/>
            </a:solidFill>
          </a:endParaRPr>
        </a:p>
      </dgm:t>
    </dgm:pt>
    <dgm:pt modelId="{1DBCF4DE-516D-4D8E-8435-D73C5C8E08C2}" type="parTrans" cxnId="{5060DC7A-93B0-4130-AB59-9583E610F678}">
      <dgm:prSet/>
      <dgm:spPr/>
      <dgm:t>
        <a:bodyPr/>
        <a:lstStyle/>
        <a:p>
          <a:endParaRPr lang="de-DE"/>
        </a:p>
      </dgm:t>
    </dgm:pt>
    <dgm:pt modelId="{2961129D-54D2-422A-BAD1-BD8D3BD60D11}" type="sibTrans" cxnId="{5060DC7A-93B0-4130-AB59-9583E610F678}">
      <dgm:prSet/>
      <dgm:spPr/>
      <dgm:t>
        <a:bodyPr/>
        <a:lstStyle/>
        <a:p>
          <a:endParaRPr lang="de-DE"/>
        </a:p>
      </dgm:t>
    </dgm:pt>
    <dgm:pt modelId="{5C5C4AD8-E8E4-47F2-9E12-6E8DCB2B43F6}">
      <dgm:prSet custT="1"/>
      <dgm:spPr>
        <a:solidFill>
          <a:srgbClr val="FF9900"/>
        </a:solidFill>
      </dgm:spPr>
      <dgm:t>
        <a:bodyPr/>
        <a:lstStyle/>
        <a:p>
          <a:pPr algn="l" rtl="0"/>
          <a:r>
            <a:rPr lang="en-US" sz="2400" dirty="0" smtClean="0">
              <a:solidFill>
                <a:schemeClr val="bg1"/>
              </a:solidFill>
            </a:rPr>
            <a:t>Providing e-learning courses including assessment tools</a:t>
          </a:r>
          <a:endParaRPr lang="en-US" sz="2400" dirty="0">
            <a:solidFill>
              <a:schemeClr val="bg1"/>
            </a:solidFill>
          </a:endParaRPr>
        </a:p>
      </dgm:t>
    </dgm:pt>
    <dgm:pt modelId="{76CB6D4D-E3BD-41F9-A041-C8325608322B}" type="parTrans" cxnId="{D16A0E50-C6CF-4B51-A8CC-59613A5BE849}">
      <dgm:prSet/>
      <dgm:spPr/>
      <dgm:t>
        <a:bodyPr/>
        <a:lstStyle/>
        <a:p>
          <a:endParaRPr lang="de-DE"/>
        </a:p>
      </dgm:t>
    </dgm:pt>
    <dgm:pt modelId="{367CEAE4-4FAE-4E54-B15E-B7F39230C886}" type="sibTrans" cxnId="{D16A0E50-C6CF-4B51-A8CC-59613A5BE849}">
      <dgm:prSet/>
      <dgm:spPr/>
      <dgm:t>
        <a:bodyPr/>
        <a:lstStyle/>
        <a:p>
          <a:endParaRPr lang="de-DE"/>
        </a:p>
      </dgm:t>
    </dgm:pt>
    <dgm:pt modelId="{15DCD279-88D7-43E0-B175-557E28EDC23B}">
      <dgm:prSet custT="1"/>
      <dgm:spPr>
        <a:solidFill>
          <a:srgbClr val="99CC00"/>
        </a:solidFill>
      </dgm:spPr>
      <dgm:t>
        <a:bodyPr/>
        <a:lstStyle/>
        <a:p>
          <a:pPr algn="l" rtl="0"/>
          <a:r>
            <a:rPr lang="en-US" sz="2400" dirty="0" smtClean="0">
              <a:solidFill>
                <a:schemeClr val="bg1"/>
              </a:solidFill>
            </a:rPr>
            <a:t>Integrated search of project information, </a:t>
          </a:r>
        </a:p>
        <a:p>
          <a:pPr algn="l" rtl="0"/>
          <a:r>
            <a:rPr lang="en-US" sz="2400" dirty="0" smtClean="0">
              <a:solidFill>
                <a:schemeClr val="bg1"/>
              </a:solidFill>
            </a:rPr>
            <a:t>related documents &amp; e-learning modules</a:t>
          </a:r>
          <a:endParaRPr lang="en-US" sz="2400" dirty="0">
            <a:solidFill>
              <a:schemeClr val="bg1"/>
            </a:solidFill>
          </a:endParaRPr>
        </a:p>
      </dgm:t>
    </dgm:pt>
    <dgm:pt modelId="{AFE2FDCF-53C8-435A-9A80-3C58AF3F1721}" type="parTrans" cxnId="{AAF2622C-997E-41F4-821B-9C462BE7282B}">
      <dgm:prSet/>
      <dgm:spPr/>
      <dgm:t>
        <a:bodyPr/>
        <a:lstStyle/>
        <a:p>
          <a:endParaRPr lang="de-DE"/>
        </a:p>
      </dgm:t>
    </dgm:pt>
    <dgm:pt modelId="{016D1398-C031-4CE5-A419-8BF198696F8E}" type="sibTrans" cxnId="{AAF2622C-997E-41F4-821B-9C462BE7282B}">
      <dgm:prSet/>
      <dgm:spPr/>
      <dgm:t>
        <a:bodyPr/>
        <a:lstStyle/>
        <a:p>
          <a:endParaRPr lang="de-DE"/>
        </a:p>
      </dgm:t>
    </dgm:pt>
    <dgm:pt modelId="{2C84C940-D88E-45AF-96B7-D9E428FDDC1F}" type="pres">
      <dgm:prSet presAssocID="{7DA31A4A-6B73-4B87-B520-140D4EBED07F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E4F85E0-C912-4896-9008-1A7E705CAD87}" type="pres">
      <dgm:prSet presAssocID="{9D3852CB-468E-4AED-92F2-23CE13483444}" presName="circle1" presStyleLbl="node1" presStyleIdx="0" presStyleCnt="3" custScaleY="100346" custLinFactNeighborY="173"/>
      <dgm:spPr>
        <a:solidFill>
          <a:schemeClr val="tx2">
            <a:lumMod val="60000"/>
            <a:lumOff val="40000"/>
          </a:schemeClr>
        </a:solidFill>
      </dgm:spPr>
    </dgm:pt>
    <dgm:pt modelId="{14E570D6-65CE-416E-96F4-C5CEC5138528}" type="pres">
      <dgm:prSet presAssocID="{9D3852CB-468E-4AED-92F2-23CE13483444}" presName="space" presStyleCnt="0"/>
      <dgm:spPr/>
    </dgm:pt>
    <dgm:pt modelId="{143B8BA7-9856-4F22-A5D1-0B84C20E9D68}" type="pres">
      <dgm:prSet presAssocID="{9D3852CB-468E-4AED-92F2-23CE13483444}" presName="rect1" presStyleLbl="alignAcc1" presStyleIdx="0" presStyleCnt="3" custLinFactNeighborY="2326"/>
      <dgm:spPr/>
      <dgm:t>
        <a:bodyPr/>
        <a:lstStyle/>
        <a:p>
          <a:endParaRPr lang="de-DE"/>
        </a:p>
      </dgm:t>
    </dgm:pt>
    <dgm:pt modelId="{1D75D4FF-CA3B-43EC-9FFD-2BFD20C556AE}" type="pres">
      <dgm:prSet presAssocID="{5C5C4AD8-E8E4-47F2-9E12-6E8DCB2B43F6}" presName="vertSpace2" presStyleLbl="node1" presStyleIdx="0" presStyleCnt="3"/>
      <dgm:spPr/>
    </dgm:pt>
    <dgm:pt modelId="{3A8F3EEF-2765-41DD-B313-AAB06B27FDBB}" type="pres">
      <dgm:prSet presAssocID="{5C5C4AD8-E8E4-47F2-9E12-6E8DCB2B43F6}" presName="circle2" presStyleLbl="node1" presStyleIdx="1" presStyleCnt="3" custScaleY="110140" custLinFactNeighborY="117"/>
      <dgm:spPr>
        <a:solidFill>
          <a:srgbClr val="FF9900"/>
        </a:solidFill>
      </dgm:spPr>
    </dgm:pt>
    <dgm:pt modelId="{4B0FF72C-95D9-428C-8BE8-6AF057EED1ED}" type="pres">
      <dgm:prSet presAssocID="{5C5C4AD8-E8E4-47F2-9E12-6E8DCB2B43F6}" presName="rect2" presStyleLbl="alignAcc1" presStyleIdx="1" presStyleCnt="3" custScaleY="109046"/>
      <dgm:spPr/>
      <dgm:t>
        <a:bodyPr/>
        <a:lstStyle/>
        <a:p>
          <a:endParaRPr lang="de-DE"/>
        </a:p>
      </dgm:t>
    </dgm:pt>
    <dgm:pt modelId="{A53B08DE-001E-48B5-9EDB-57731F6E5BFF}" type="pres">
      <dgm:prSet presAssocID="{15DCD279-88D7-43E0-B175-557E28EDC23B}" presName="vertSpace3" presStyleLbl="node1" presStyleIdx="1" presStyleCnt="3"/>
      <dgm:spPr/>
    </dgm:pt>
    <dgm:pt modelId="{3CEF71C2-7DB3-4A8F-8C29-794DD7DCEAFA}" type="pres">
      <dgm:prSet presAssocID="{15DCD279-88D7-43E0-B175-557E28EDC23B}" presName="circle3" presStyleLbl="node1" presStyleIdx="2" presStyleCnt="3" custScaleX="117544" custScaleY="119127" custLinFactNeighborX="632" custLinFactNeighborY="8181"/>
      <dgm:spPr>
        <a:solidFill>
          <a:srgbClr val="99CC00"/>
        </a:solidFill>
      </dgm:spPr>
    </dgm:pt>
    <dgm:pt modelId="{99ACD5B2-7E22-41D4-9130-0A1E00245135}" type="pres">
      <dgm:prSet presAssocID="{15DCD279-88D7-43E0-B175-557E28EDC23B}" presName="rect3" presStyleLbl="alignAcc1" presStyleIdx="2" presStyleCnt="3" custScaleY="119863" custLinFactNeighborY="8991"/>
      <dgm:spPr/>
      <dgm:t>
        <a:bodyPr/>
        <a:lstStyle/>
        <a:p>
          <a:endParaRPr lang="de-DE"/>
        </a:p>
      </dgm:t>
    </dgm:pt>
    <dgm:pt modelId="{9B5E0FD6-BC9E-4567-8BD6-F4F4DBD06B8C}" type="pres">
      <dgm:prSet presAssocID="{9D3852CB-468E-4AED-92F2-23CE13483444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6D36E40-08DF-4F32-837F-2A42E73F75D1}" type="pres">
      <dgm:prSet presAssocID="{5C5C4AD8-E8E4-47F2-9E12-6E8DCB2B43F6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4D41B37-B53A-494E-B4B9-590D67C67661}" type="pres">
      <dgm:prSet presAssocID="{15DCD279-88D7-43E0-B175-557E28EDC23B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D16A0E50-C6CF-4B51-A8CC-59613A5BE849}" srcId="{7DA31A4A-6B73-4B87-B520-140D4EBED07F}" destId="{5C5C4AD8-E8E4-47F2-9E12-6E8DCB2B43F6}" srcOrd="1" destOrd="0" parTransId="{76CB6D4D-E3BD-41F9-A041-C8325608322B}" sibTransId="{367CEAE4-4FAE-4E54-B15E-B7F39230C886}"/>
    <dgm:cxn modelId="{3A30E118-AB96-4266-99F5-406D451A9511}" type="presOf" srcId="{9D3852CB-468E-4AED-92F2-23CE13483444}" destId="{9B5E0FD6-BC9E-4567-8BD6-F4F4DBD06B8C}" srcOrd="1" destOrd="0" presId="urn:microsoft.com/office/officeart/2005/8/layout/target3"/>
    <dgm:cxn modelId="{92032304-BFB9-459F-81EA-FB98C8292CC3}" type="presOf" srcId="{5C5C4AD8-E8E4-47F2-9E12-6E8DCB2B43F6}" destId="{4B0FF72C-95D9-428C-8BE8-6AF057EED1ED}" srcOrd="0" destOrd="0" presId="urn:microsoft.com/office/officeart/2005/8/layout/target3"/>
    <dgm:cxn modelId="{A569993E-2A6F-4151-A765-37BE2F87E875}" type="presOf" srcId="{15DCD279-88D7-43E0-B175-557E28EDC23B}" destId="{E4D41B37-B53A-494E-B4B9-590D67C67661}" srcOrd="1" destOrd="0" presId="urn:microsoft.com/office/officeart/2005/8/layout/target3"/>
    <dgm:cxn modelId="{5060DC7A-93B0-4130-AB59-9583E610F678}" srcId="{7DA31A4A-6B73-4B87-B520-140D4EBED07F}" destId="{9D3852CB-468E-4AED-92F2-23CE13483444}" srcOrd="0" destOrd="0" parTransId="{1DBCF4DE-516D-4D8E-8435-D73C5C8E08C2}" sibTransId="{2961129D-54D2-422A-BAD1-BD8D3BD60D11}"/>
    <dgm:cxn modelId="{1513C3FE-5C5C-44E9-A84B-91F30D9E0BC7}" type="presOf" srcId="{5C5C4AD8-E8E4-47F2-9E12-6E8DCB2B43F6}" destId="{26D36E40-08DF-4F32-837F-2A42E73F75D1}" srcOrd="1" destOrd="0" presId="urn:microsoft.com/office/officeart/2005/8/layout/target3"/>
    <dgm:cxn modelId="{F1334361-E611-483A-BE23-BF7578C61B16}" type="presOf" srcId="{9D3852CB-468E-4AED-92F2-23CE13483444}" destId="{143B8BA7-9856-4F22-A5D1-0B84C20E9D68}" srcOrd="0" destOrd="0" presId="urn:microsoft.com/office/officeart/2005/8/layout/target3"/>
    <dgm:cxn modelId="{C254D71D-D55F-4FDC-A550-09FE630F4086}" type="presOf" srcId="{15DCD279-88D7-43E0-B175-557E28EDC23B}" destId="{99ACD5B2-7E22-41D4-9130-0A1E00245135}" srcOrd="0" destOrd="0" presId="urn:microsoft.com/office/officeart/2005/8/layout/target3"/>
    <dgm:cxn modelId="{AAF2622C-997E-41F4-821B-9C462BE7282B}" srcId="{7DA31A4A-6B73-4B87-B520-140D4EBED07F}" destId="{15DCD279-88D7-43E0-B175-557E28EDC23B}" srcOrd="2" destOrd="0" parTransId="{AFE2FDCF-53C8-435A-9A80-3C58AF3F1721}" sibTransId="{016D1398-C031-4CE5-A419-8BF198696F8E}"/>
    <dgm:cxn modelId="{E901614E-7197-4AC2-86C6-E3B9A86B75E4}" type="presOf" srcId="{7DA31A4A-6B73-4B87-B520-140D4EBED07F}" destId="{2C84C940-D88E-45AF-96B7-D9E428FDDC1F}" srcOrd="0" destOrd="0" presId="urn:microsoft.com/office/officeart/2005/8/layout/target3"/>
    <dgm:cxn modelId="{668A644A-C1CB-477C-B84E-6CF2CE516C52}" type="presParOf" srcId="{2C84C940-D88E-45AF-96B7-D9E428FDDC1F}" destId="{5E4F85E0-C912-4896-9008-1A7E705CAD87}" srcOrd="0" destOrd="0" presId="urn:microsoft.com/office/officeart/2005/8/layout/target3"/>
    <dgm:cxn modelId="{A1680160-F51E-466D-8B75-361F55A18713}" type="presParOf" srcId="{2C84C940-D88E-45AF-96B7-D9E428FDDC1F}" destId="{14E570D6-65CE-416E-96F4-C5CEC5138528}" srcOrd="1" destOrd="0" presId="urn:microsoft.com/office/officeart/2005/8/layout/target3"/>
    <dgm:cxn modelId="{332D508F-FED3-48AC-8C85-1AF2B15FA8D9}" type="presParOf" srcId="{2C84C940-D88E-45AF-96B7-D9E428FDDC1F}" destId="{143B8BA7-9856-4F22-A5D1-0B84C20E9D68}" srcOrd="2" destOrd="0" presId="urn:microsoft.com/office/officeart/2005/8/layout/target3"/>
    <dgm:cxn modelId="{3C51891F-C677-47FE-B2D8-0A747B6E6485}" type="presParOf" srcId="{2C84C940-D88E-45AF-96B7-D9E428FDDC1F}" destId="{1D75D4FF-CA3B-43EC-9FFD-2BFD20C556AE}" srcOrd="3" destOrd="0" presId="urn:microsoft.com/office/officeart/2005/8/layout/target3"/>
    <dgm:cxn modelId="{40FC88D8-05EA-431B-A864-CD624ACFB508}" type="presParOf" srcId="{2C84C940-D88E-45AF-96B7-D9E428FDDC1F}" destId="{3A8F3EEF-2765-41DD-B313-AAB06B27FDBB}" srcOrd="4" destOrd="0" presId="urn:microsoft.com/office/officeart/2005/8/layout/target3"/>
    <dgm:cxn modelId="{54B41D9C-A648-4434-A257-9DEB8EBC3441}" type="presParOf" srcId="{2C84C940-D88E-45AF-96B7-D9E428FDDC1F}" destId="{4B0FF72C-95D9-428C-8BE8-6AF057EED1ED}" srcOrd="5" destOrd="0" presId="urn:microsoft.com/office/officeart/2005/8/layout/target3"/>
    <dgm:cxn modelId="{DDCB1F93-506D-4873-AEAE-8649591FAA9F}" type="presParOf" srcId="{2C84C940-D88E-45AF-96B7-D9E428FDDC1F}" destId="{A53B08DE-001E-48B5-9EDB-57731F6E5BFF}" srcOrd="6" destOrd="0" presId="urn:microsoft.com/office/officeart/2005/8/layout/target3"/>
    <dgm:cxn modelId="{38CB6483-4C7A-46B8-85E1-A6659BE3A2EB}" type="presParOf" srcId="{2C84C940-D88E-45AF-96B7-D9E428FDDC1F}" destId="{3CEF71C2-7DB3-4A8F-8C29-794DD7DCEAFA}" srcOrd="7" destOrd="0" presId="urn:microsoft.com/office/officeart/2005/8/layout/target3"/>
    <dgm:cxn modelId="{C19644AC-F925-4127-A85A-52F1637C4C44}" type="presParOf" srcId="{2C84C940-D88E-45AF-96B7-D9E428FDDC1F}" destId="{99ACD5B2-7E22-41D4-9130-0A1E00245135}" srcOrd="8" destOrd="0" presId="urn:microsoft.com/office/officeart/2005/8/layout/target3"/>
    <dgm:cxn modelId="{028CA48B-4797-4356-9B87-279279BC65E7}" type="presParOf" srcId="{2C84C940-D88E-45AF-96B7-D9E428FDDC1F}" destId="{9B5E0FD6-BC9E-4567-8BD6-F4F4DBD06B8C}" srcOrd="9" destOrd="0" presId="urn:microsoft.com/office/officeart/2005/8/layout/target3"/>
    <dgm:cxn modelId="{94C4908A-B2D0-49F1-99F3-0D4593BDF0AA}" type="presParOf" srcId="{2C84C940-D88E-45AF-96B7-D9E428FDDC1F}" destId="{26D36E40-08DF-4F32-837F-2A42E73F75D1}" srcOrd="10" destOrd="0" presId="urn:microsoft.com/office/officeart/2005/8/layout/target3"/>
    <dgm:cxn modelId="{A833AB5F-5B1E-418E-A4CA-506ED2889D03}" type="presParOf" srcId="{2C84C940-D88E-45AF-96B7-D9E428FDDC1F}" destId="{E4D41B37-B53A-494E-B4B9-590D67C67661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defTabSz="914378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r" defTabSz="914378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defTabSz="914378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algn="r" defTabSz="914378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6A621E3-D0CC-4FC8-B475-33761C8CD1F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defTabSz="914378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r" defTabSz="914378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Click to edit Master text styles</a:t>
            </a:r>
          </a:p>
          <a:p>
            <a:pPr lvl="1"/>
            <a:r>
              <a:rPr lang="de-DE" noProof="0" smtClean="0"/>
              <a:t>Second level</a:t>
            </a:r>
          </a:p>
          <a:p>
            <a:pPr lvl="2"/>
            <a:r>
              <a:rPr lang="de-DE" noProof="0" smtClean="0"/>
              <a:t>Third level</a:t>
            </a:r>
          </a:p>
          <a:p>
            <a:pPr lvl="3"/>
            <a:r>
              <a:rPr lang="de-DE" noProof="0" smtClean="0"/>
              <a:t>Fourth level</a:t>
            </a:r>
          </a:p>
          <a:p>
            <a:pPr lvl="4"/>
            <a:r>
              <a:rPr lang="de-DE" noProof="0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defTabSz="914378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algn="r" defTabSz="914378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8AD05B6-C9C4-40D9-8998-5670281BBB1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/>
        </p:spPr>
      </p:sp>
      <p:sp>
        <p:nvSpPr>
          <p:cNvPr id="358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368800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over flye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0298" y="1857364"/>
            <a:ext cx="6072230" cy="1743086"/>
          </a:xfrm>
        </p:spPr>
        <p:txBody>
          <a:bodyPr>
            <a:normAutofit/>
          </a:bodyPr>
          <a:lstStyle>
            <a:lvl1pPr>
              <a:defRPr lang="de-DE" sz="4400" b="1" kern="1200" dirty="0">
                <a:solidFill>
                  <a:srgbClr val="336699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0298" y="3857628"/>
            <a:ext cx="6072230" cy="175260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 algn="l">
              <a:buNone/>
              <a:defRPr lang="de-DE" sz="2800" b="1" kern="12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owerpointmaster2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852" y="274638"/>
            <a:ext cx="7400948" cy="1143000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5852" y="1600200"/>
            <a:ext cx="7400948" cy="4525963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5F56B-7A95-4B58-BF01-4A68DBA576AA}" type="datetimeFigureOut">
              <a:rPr lang="de-DE"/>
              <a:pPr>
                <a:defRPr/>
              </a:pPr>
              <a:t>20.06.2012</a:t>
            </a:fld>
            <a:endParaRPr 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52305-9F85-4AA1-9F72-BF0B84C0805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owerpointmaster3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14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0"/>
            <a:ext cx="554037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85852" y="274638"/>
            <a:ext cx="7400948" cy="1143000"/>
          </a:xfrm>
          <a:solidFill>
            <a:schemeClr val="bg1"/>
          </a:solidFill>
        </p:spPr>
        <p:txBody>
          <a:bodyPr/>
          <a:lstStyle>
            <a:lvl1pPr>
              <a:defRPr sz="5400">
                <a:solidFill>
                  <a:srgbClr val="3366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285852" y="1600200"/>
            <a:ext cx="7400948" cy="4525963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B679E-2ED5-4EBD-96AE-7B058BEC8B3C}" type="datetimeFigureOut">
              <a:rPr lang="de-DE"/>
              <a:pPr>
                <a:defRPr/>
              </a:pPr>
              <a:t>20.06.2012</a:t>
            </a:fld>
            <a:endParaRPr lang="de-DE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41AD5-0BFA-4BEB-9A3F-47BCBA516C5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over flye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0298" y="1857364"/>
            <a:ext cx="6072230" cy="1743086"/>
          </a:xfrm>
        </p:spPr>
        <p:txBody>
          <a:bodyPr>
            <a:normAutofit/>
          </a:bodyPr>
          <a:lstStyle>
            <a:lvl1pPr>
              <a:defRPr lang="de-DE" sz="4400" b="1" kern="1200" dirty="0">
                <a:solidFill>
                  <a:srgbClr val="336699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0298" y="3857628"/>
            <a:ext cx="6072230" cy="175260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 algn="l">
              <a:buNone/>
              <a:defRPr lang="de-DE" sz="2800" b="1" kern="12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4588" y="2843213"/>
            <a:ext cx="431482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07BB8-73BF-4C61-B528-EC44E8E3F661}" type="datetimeFigureOut">
              <a:rPr lang="de-DE"/>
              <a:pPr>
                <a:defRPr/>
              </a:pPr>
              <a:t>20.06.2012</a:t>
            </a:fld>
            <a:endParaRPr lang="de-D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D3F2F-48B4-4245-AE26-7A0F9D6B04D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55985-6B32-4B21-B4C0-97027E18E1CE}" type="datetimeFigureOut">
              <a:rPr lang="de-DE"/>
              <a:pPr>
                <a:defRPr/>
              </a:pPr>
              <a:t>20.06.2012</a:t>
            </a:fld>
            <a:endParaRPr lang="de-D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EBDAA-8316-461A-B591-39E055DAC8F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57250" y="274638"/>
            <a:ext cx="78295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de-DE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57250" y="1600200"/>
            <a:ext cx="78295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50" y="63579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336699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E465EFBA-B7D3-4138-9647-7617CD66B04F}" type="datetimeFigureOut">
              <a:rPr lang="de-DE"/>
              <a:pPr>
                <a:defRPr/>
              </a:pPr>
              <a:t>20.06.2012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336699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336699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31F4B72A-61B9-4D9B-A4BE-5534E6009CA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2" r:id="rId1"/>
    <p:sldLayoutId id="2147484273" r:id="rId2"/>
    <p:sldLayoutId id="2147484274" r:id="rId3"/>
    <p:sldLayoutId id="2147484275" r:id="rId4"/>
    <p:sldLayoutId id="2147484276" r:id="rId5"/>
    <p:sldLayoutId id="2147484270" r:id="rId6"/>
    <p:sldLayoutId id="2147484271" r:id="rId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de-DE" sz="4400" b="1" kern="1200" dirty="0">
          <a:solidFill>
            <a:srgbClr val="336699"/>
          </a:solidFill>
          <a:latin typeface="+mj-lt"/>
          <a:ea typeface="+mn-ea"/>
          <a:cs typeface="+mn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6699"/>
          </a:solidFill>
          <a:latin typeface="Myriad Pro Cond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6699"/>
          </a:solidFill>
          <a:latin typeface="Myriad Pro Cond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6699"/>
          </a:solidFill>
          <a:latin typeface="Myriad Pro Cond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6699"/>
          </a:solidFill>
          <a:latin typeface="Myriad Pro Cond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en-US" sz="2800" kern="1200" dirty="0">
          <a:solidFill>
            <a:srgbClr val="3366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33669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669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669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669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hyperlink" Target="http://www.ais.unwater.org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is.unwater.org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is.unwater.org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://www.ais.unwater.org/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astewaterworkshop1.jpg"/>
          <p:cNvPicPr>
            <a:picLocks noChangeAspect="1"/>
          </p:cNvPicPr>
          <p:nvPr/>
        </p:nvPicPr>
        <p:blipFill>
          <a:blip r:embed="rId2" cstate="print"/>
          <a:srcRect l="7692" r="6219"/>
          <a:stretch>
            <a:fillRect/>
          </a:stretch>
        </p:blipFill>
        <p:spPr>
          <a:xfrm>
            <a:off x="2183642" y="1542187"/>
            <a:ext cx="6984000" cy="46436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68340" y="2598965"/>
            <a:ext cx="526111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role of the </a:t>
            </a:r>
            <a:br>
              <a:rPr lang="en-US" sz="3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UN-Water Activity Information System </a:t>
            </a:r>
            <a:br>
              <a:rPr lang="en-US" sz="3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capacity development and knowledge</a:t>
            </a:r>
            <a:br>
              <a:rPr lang="en-US" sz="3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dissemination</a:t>
            </a:r>
            <a:endParaRPr 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77664" y="6267554"/>
            <a:ext cx="2842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Jens Liebe, UNW-DPC</a:t>
            </a:r>
            <a:endParaRPr lang="en-US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unw-dpc-logo-4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18132" y="2077168"/>
            <a:ext cx="1435611" cy="2036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 descr="UN Building Bonn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1575" y="2076450"/>
            <a:ext cx="1814513" cy="33115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3367088" y="2076450"/>
            <a:ext cx="2919412" cy="344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GB" sz="1400" b="1" dirty="0">
                <a:solidFill>
                  <a:srgbClr val="336699"/>
                </a:solidFill>
              </a:rPr>
              <a:t>UN-Water Decade Programme on Capacity Development</a:t>
            </a:r>
            <a:br>
              <a:rPr lang="en-GB" sz="1400" b="1" dirty="0">
                <a:solidFill>
                  <a:srgbClr val="336699"/>
                </a:solidFill>
              </a:rPr>
            </a:br>
            <a:r>
              <a:rPr lang="en-GB" sz="1400" b="1" dirty="0">
                <a:solidFill>
                  <a:srgbClr val="336699"/>
                </a:solidFill>
              </a:rPr>
              <a:t>(UNW-DPC)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GB" sz="1400" b="1" dirty="0">
              <a:solidFill>
                <a:srgbClr val="336699"/>
              </a:solidFill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GB" sz="1400" b="1" dirty="0">
                <a:solidFill>
                  <a:srgbClr val="336699"/>
                </a:solidFill>
              </a:rPr>
              <a:t>UNITED NATIONS UNIVERSITY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GB" sz="1400" b="1" dirty="0">
              <a:solidFill>
                <a:srgbClr val="336699"/>
              </a:solidFill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GB" sz="1400" b="1" dirty="0">
                <a:solidFill>
                  <a:srgbClr val="336699"/>
                </a:solidFill>
              </a:rPr>
              <a:t>UN Campus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GB" sz="1400" b="1" dirty="0">
                <a:solidFill>
                  <a:srgbClr val="336699"/>
                </a:solidFill>
              </a:rPr>
              <a:t>Hermann-Ehlers-Str. 10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GB" sz="1400" b="1" dirty="0">
                <a:solidFill>
                  <a:srgbClr val="336699"/>
                </a:solidFill>
              </a:rPr>
              <a:t>D-53113 Bonn, Germany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GB" sz="1400" b="1" dirty="0">
                <a:solidFill>
                  <a:srgbClr val="336699"/>
                </a:solidFill>
              </a:rPr>
              <a:t>Phone:  + 49 (0) 228 815-0652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GB" sz="1400" b="1" dirty="0">
                <a:solidFill>
                  <a:srgbClr val="336699"/>
                </a:solidFill>
              </a:rPr>
              <a:t>Fax:      + 49 (0) 228 815-0655</a:t>
            </a:r>
            <a:endParaRPr lang="de-DE" sz="1400" b="1" dirty="0">
              <a:solidFill>
                <a:srgbClr val="336699"/>
              </a:solidFill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de-DE" sz="1400" b="1" dirty="0">
                <a:solidFill>
                  <a:srgbClr val="336699"/>
                </a:solidFill>
              </a:rPr>
              <a:t>E-Mail: info@unwater.unu.edu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de-DE" sz="1400" b="1" dirty="0">
                <a:solidFill>
                  <a:srgbClr val="336699"/>
                </a:solidFill>
              </a:rPr>
              <a:t>www.unwater.unu.edu</a:t>
            </a:r>
            <a:endParaRPr lang="en-US" sz="1400" b="1" dirty="0">
              <a:solidFill>
                <a:srgbClr val="336699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440000" y="274638"/>
            <a:ext cx="7400948" cy="1143000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472245" y="5816084"/>
            <a:ext cx="6836295" cy="70788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>
            <a:spAutoFit/>
          </a:bodyPr>
          <a:lstStyle/>
          <a:p>
            <a:pPr lvl="0" eaLnBrk="0" hangingPunct="0">
              <a:defRPr/>
            </a:pPr>
            <a:r>
              <a:rPr lang="en-US" sz="4000" b="1" u="sng" dirty="0" smtClean="0">
                <a:hlinkClick r:id="rId4"/>
              </a:rPr>
              <a:t>http://www.ais.unwater.org/</a:t>
            </a:r>
            <a:endParaRPr lang="de-DE" sz="4000" b="1" dirty="0">
              <a:solidFill>
                <a:srgbClr val="FF9900"/>
              </a:solidFill>
            </a:endParaRPr>
          </a:p>
        </p:txBody>
      </p:sp>
      <p:pic>
        <p:nvPicPr>
          <p:cNvPr id="8" name="Picture 2" descr="image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5822" y="4456457"/>
            <a:ext cx="130492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40367" y="10197"/>
            <a:ext cx="8115374" cy="1680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89" name="Picture 74" descr="umbrella-for powerpoint_cropped_J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8838" y="346075"/>
            <a:ext cx="8248650" cy="555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Text Box 4"/>
          <p:cNvSpPr txBox="1">
            <a:spLocks noChangeArrowheads="1"/>
          </p:cNvSpPr>
          <p:nvPr/>
        </p:nvSpPr>
        <p:spPr bwMode="auto">
          <a:xfrm>
            <a:off x="1408430" y="6107113"/>
            <a:ext cx="3041650" cy="385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A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Lucida Sans Unicode" pitchFamily="34" charset="0"/>
                <a:ea typeface="Arial Unicode MS" pitchFamily="34" charset="-128"/>
                <a:cs typeface="Arial Unicode MS" pitchFamily="34" charset="-128"/>
              </a:rPr>
              <a:t>28 UN-Water </a:t>
            </a:r>
            <a:r>
              <a:rPr lang="en-A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ucida Sans Unicode" pitchFamily="34" charset="0"/>
                <a:ea typeface="Arial Unicode MS" pitchFamily="34" charset="-128"/>
                <a:cs typeface="Arial Unicode MS" pitchFamily="34" charset="-128"/>
              </a:rPr>
              <a:t>Members</a:t>
            </a:r>
          </a:p>
        </p:txBody>
      </p:sp>
      <p:sp>
        <p:nvSpPr>
          <p:cNvPr id="77" name="Text Box 4"/>
          <p:cNvSpPr txBox="1">
            <a:spLocks noChangeArrowheads="1"/>
          </p:cNvSpPr>
          <p:nvPr/>
        </p:nvSpPr>
        <p:spPr bwMode="auto">
          <a:xfrm>
            <a:off x="5486400" y="6107113"/>
            <a:ext cx="2910840" cy="385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A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Lucida Sans Unicode" pitchFamily="34" charset="0"/>
                <a:ea typeface="Arial Unicode MS" pitchFamily="34" charset="-128"/>
                <a:cs typeface="Arial Unicode MS" pitchFamily="34" charset="-128"/>
              </a:rPr>
              <a:t>25 UN-Water </a:t>
            </a:r>
            <a:r>
              <a:rPr lang="en-A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ucida Sans Unicode" pitchFamily="34" charset="0"/>
                <a:ea typeface="Arial Unicode MS" pitchFamily="34" charset="-128"/>
                <a:cs typeface="Arial Unicode MS" pitchFamily="34" charset="-128"/>
              </a:rPr>
              <a:t>Partners</a:t>
            </a:r>
          </a:p>
        </p:txBody>
      </p:sp>
      <p:sp>
        <p:nvSpPr>
          <p:cNvPr id="78" name="Text Box 4"/>
          <p:cNvSpPr txBox="1">
            <a:spLocks noChangeArrowheads="1"/>
          </p:cNvSpPr>
          <p:nvPr/>
        </p:nvSpPr>
        <p:spPr bwMode="auto">
          <a:xfrm>
            <a:off x="3738563" y="2111375"/>
            <a:ext cx="2284412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defTabSz="449263"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A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UNW-DPC</a:t>
            </a:r>
          </a:p>
        </p:txBody>
      </p:sp>
      <p:sp>
        <p:nvSpPr>
          <p:cNvPr id="79" name="Text Box 4"/>
          <p:cNvSpPr txBox="1">
            <a:spLocks noChangeArrowheads="1"/>
          </p:cNvSpPr>
          <p:nvPr/>
        </p:nvSpPr>
        <p:spPr bwMode="auto">
          <a:xfrm>
            <a:off x="1227138" y="2111375"/>
            <a:ext cx="18034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A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WWAP</a:t>
            </a:r>
          </a:p>
        </p:txBody>
      </p:sp>
      <p:sp>
        <p:nvSpPr>
          <p:cNvPr id="80" name="Text Box 4"/>
          <p:cNvSpPr txBox="1">
            <a:spLocks noChangeArrowheads="1"/>
          </p:cNvSpPr>
          <p:nvPr/>
        </p:nvSpPr>
        <p:spPr bwMode="auto">
          <a:xfrm>
            <a:off x="6619875" y="2111375"/>
            <a:ext cx="2524125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A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UNW-DPAC</a:t>
            </a:r>
          </a:p>
        </p:txBody>
      </p:sp>
      <p:cxnSp>
        <p:nvCxnSpPr>
          <p:cNvPr id="81" name="Straight Arrow Connector 80"/>
          <p:cNvCxnSpPr/>
          <p:nvPr/>
        </p:nvCxnSpPr>
        <p:spPr>
          <a:xfrm>
            <a:off x="2751138" y="1176338"/>
            <a:ext cx="1428750" cy="10048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8"/>
          <p:cNvSpPr>
            <a:spLocks noGrp="1"/>
          </p:cNvSpPr>
          <p:nvPr>
            <p:ph type="title"/>
          </p:nvPr>
        </p:nvSpPr>
        <p:spPr>
          <a:xfrm>
            <a:off x="1285875" y="274638"/>
            <a:ext cx="7400925" cy="1143000"/>
          </a:xfrm>
        </p:spPr>
        <p:txBody>
          <a:bodyPr/>
          <a:lstStyle/>
          <a:p>
            <a:r>
              <a:rPr lang="en-US" sz="3200" dirty="0" smtClean="0"/>
              <a:t>UNW-DPC’s Mission</a:t>
            </a:r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 b="8501"/>
          <a:stretch>
            <a:fillRect/>
          </a:stretch>
        </p:blipFill>
        <p:spPr bwMode="auto">
          <a:xfrm>
            <a:off x="2792413" y="4243388"/>
            <a:ext cx="3810000" cy="261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hteck 10"/>
          <p:cNvSpPr>
            <a:spLocks noChangeArrowheads="1"/>
          </p:cNvSpPr>
          <p:nvPr/>
        </p:nvSpPr>
        <p:spPr bwMode="auto">
          <a:xfrm>
            <a:off x="1042988" y="1773238"/>
            <a:ext cx="770572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i="1" dirty="0">
                <a:solidFill>
                  <a:srgbClr val="336699"/>
                </a:solidFill>
              </a:rPr>
              <a:t>“to </a:t>
            </a:r>
            <a:r>
              <a:rPr lang="en-US" sz="2800" b="1" i="1" dirty="0">
                <a:solidFill>
                  <a:srgbClr val="336699"/>
                </a:solidFill>
              </a:rPr>
              <a:t>enhance the coherence, </a:t>
            </a:r>
            <a:br>
              <a:rPr lang="en-US" sz="2800" b="1" i="1" dirty="0">
                <a:solidFill>
                  <a:srgbClr val="336699"/>
                </a:solidFill>
              </a:rPr>
            </a:br>
            <a:r>
              <a:rPr lang="en-US" sz="2800" b="1" i="1" dirty="0">
                <a:solidFill>
                  <a:srgbClr val="336699"/>
                </a:solidFill>
              </a:rPr>
              <a:t>	credibility and </a:t>
            </a:r>
            <a:br>
              <a:rPr lang="en-US" sz="2800" b="1" i="1" dirty="0">
                <a:solidFill>
                  <a:srgbClr val="336699"/>
                </a:solidFill>
              </a:rPr>
            </a:br>
            <a:r>
              <a:rPr lang="en-US" sz="2800" b="1" i="1" dirty="0">
                <a:solidFill>
                  <a:srgbClr val="336699"/>
                </a:solidFill>
              </a:rPr>
              <a:t>		integrated effectiveness </a:t>
            </a:r>
          </a:p>
          <a:p>
            <a:r>
              <a:rPr lang="en-US" sz="2800" b="1" i="1" dirty="0">
                <a:solidFill>
                  <a:srgbClr val="336699"/>
                </a:solidFill>
              </a:rPr>
              <a:t>			of UN-Water </a:t>
            </a:r>
          </a:p>
          <a:p>
            <a:endParaRPr lang="en-US" sz="2000" i="1" dirty="0">
              <a:solidFill>
                <a:srgbClr val="336699"/>
              </a:solidFill>
            </a:endParaRPr>
          </a:p>
          <a:p>
            <a:r>
              <a:rPr lang="en-US" sz="2000" i="1" dirty="0">
                <a:solidFill>
                  <a:srgbClr val="336699"/>
                </a:solidFill>
              </a:rPr>
              <a:t>by strengthening its capacity development </a:t>
            </a:r>
            <a:r>
              <a:rPr lang="en-US" sz="2000" i="1" dirty="0" err="1">
                <a:solidFill>
                  <a:srgbClr val="336699"/>
                </a:solidFill>
              </a:rPr>
              <a:t>programmes</a:t>
            </a:r>
            <a:r>
              <a:rPr lang="en-US" sz="2000" i="1" dirty="0">
                <a:solidFill>
                  <a:srgbClr val="336699"/>
                </a:solidFill>
              </a:rPr>
              <a:t>, particularly in developing countries and economies in transition.”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liennummernplatzhalter 2"/>
          <p:cNvSpPr txBox="1">
            <a:spLocks noGrp="1"/>
          </p:cNvSpPr>
          <p:nvPr/>
        </p:nvSpPr>
        <p:spPr bwMode="auto">
          <a:xfrm>
            <a:off x="8459788" y="6500813"/>
            <a:ext cx="55086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fld id="{20F55447-890B-400A-B23B-6DD70A12B7C9}" type="slidenum">
              <a:rPr lang="de-DE" sz="1200">
                <a:solidFill>
                  <a:schemeClr val="bg1"/>
                </a:solidFill>
              </a:rPr>
              <a:pPr/>
              <a:t>4</a:t>
            </a:fld>
            <a:endParaRPr lang="de-DE" sz="1200">
              <a:solidFill>
                <a:schemeClr val="bg1"/>
              </a:solidFill>
            </a:endParaRPr>
          </a:p>
        </p:txBody>
      </p:sp>
      <p:sp>
        <p:nvSpPr>
          <p:cNvPr id="7171" name="Title 5"/>
          <p:cNvSpPr>
            <a:spLocks noGrp="1"/>
          </p:cNvSpPr>
          <p:nvPr>
            <p:ph type="ctrTitle"/>
          </p:nvPr>
        </p:nvSpPr>
        <p:spPr>
          <a:xfrm>
            <a:off x="2500313" y="1857375"/>
            <a:ext cx="6072187" cy="1743075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500313" y="3857625"/>
            <a:ext cx="6072187" cy="1752600"/>
          </a:xfrm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4530" y="1539374"/>
            <a:ext cx="6984776" cy="532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5400" b="0" dirty="0" smtClean="0"/>
              <a:t>UNW</a:t>
            </a:r>
            <a:r>
              <a:rPr lang="de-DE" sz="5400" b="0" dirty="0" smtClean="0">
                <a:solidFill>
                  <a:srgbClr val="FF9900"/>
                </a:solidFill>
              </a:rPr>
              <a:t>AIS+</a:t>
            </a:r>
            <a:r>
              <a:rPr lang="de-DE" sz="5400" dirty="0" smtClean="0">
                <a:solidFill>
                  <a:srgbClr val="FF9900"/>
                </a:solidFill>
              </a:rPr>
              <a:t>  </a:t>
            </a:r>
            <a:endParaRPr lang="de-DE" sz="5400" dirty="0">
              <a:solidFill>
                <a:srgbClr val="FF9900"/>
              </a:solidFill>
            </a:endParaRPr>
          </a:p>
        </p:txBody>
      </p:sp>
      <p:pic>
        <p:nvPicPr>
          <p:cNvPr id="4" name="Content Placeholder 3" descr="IMG_95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815" t="117" r="10803" b="22593"/>
          <a:stretch>
            <a:fillRect/>
          </a:stretch>
        </p:blipFill>
        <p:spPr>
          <a:xfrm>
            <a:off x="850603" y="1541720"/>
            <a:ext cx="8293397" cy="5316279"/>
          </a:xfrm>
        </p:spPr>
      </p:pic>
      <p:sp>
        <p:nvSpPr>
          <p:cNvPr id="5" name="TextBox 4"/>
          <p:cNvSpPr txBox="1"/>
          <p:nvPr/>
        </p:nvSpPr>
        <p:spPr>
          <a:xfrm>
            <a:off x="4670854" y="741407"/>
            <a:ext cx="4053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</a:rPr>
              <a:t>Discover, learn, and share!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5824" y="1623770"/>
            <a:ext cx="4743451" cy="20090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FF99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Launched by </a:t>
            </a:r>
          </a:p>
          <a:p>
            <a:r>
              <a:rPr lang="de-DE" sz="2800" b="1" dirty="0" smtClean="0">
                <a:solidFill>
                  <a:srgbClr val="FF99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Dr. Zafar Adeel</a:t>
            </a:r>
          </a:p>
          <a:p>
            <a:r>
              <a:rPr lang="de-DE" sz="2800" b="1" dirty="0" smtClean="0">
                <a:solidFill>
                  <a:srgbClr val="FF99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Former Chair of UN-Water, </a:t>
            </a:r>
          </a:p>
          <a:p>
            <a:r>
              <a:rPr lang="de-DE" sz="2800" b="1" dirty="0" smtClean="0">
                <a:solidFill>
                  <a:srgbClr val="FF99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Director of UNU-INWEH</a:t>
            </a:r>
            <a:endParaRPr lang="de-DE" sz="2400" b="1" dirty="0">
              <a:solidFill>
                <a:srgbClr val="FF99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67336" y="5990983"/>
            <a:ext cx="3576639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FF99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November 14, 2011</a:t>
            </a:r>
            <a:endParaRPr lang="de-DE" sz="2400" b="1" dirty="0">
              <a:solidFill>
                <a:srgbClr val="FF99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5"/>
          <p:cNvSpPr>
            <a:spLocks noChangeArrowheads="1"/>
          </p:cNvSpPr>
          <p:nvPr/>
        </p:nvSpPr>
        <p:spPr bwMode="auto">
          <a:xfrm>
            <a:off x="1042988" y="1914824"/>
            <a:ext cx="777748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9900"/>
                </a:solidFill>
              </a:rPr>
              <a:t>+</a:t>
            </a:r>
            <a:r>
              <a:rPr lang="en-US" sz="2000" dirty="0" smtClean="0">
                <a:solidFill>
                  <a:srgbClr val="336699"/>
                </a:solidFill>
              </a:rPr>
              <a:t> Single </a:t>
            </a:r>
            <a:r>
              <a:rPr lang="en-US" sz="2000" dirty="0">
                <a:solidFill>
                  <a:srgbClr val="336699"/>
                </a:solidFill>
              </a:rPr>
              <a:t>entry point of access</a:t>
            </a:r>
            <a:r>
              <a:rPr lang="en-US" sz="2000" b="1" dirty="0">
                <a:solidFill>
                  <a:srgbClr val="336699"/>
                </a:solidFill>
              </a:rPr>
              <a:t> </a:t>
            </a:r>
            <a:r>
              <a:rPr lang="en-US" sz="2000" dirty="0">
                <a:solidFill>
                  <a:srgbClr val="336699"/>
                </a:solidFill>
              </a:rPr>
              <a:t>to </a:t>
            </a:r>
            <a:r>
              <a:rPr lang="en-US" sz="2000" dirty="0" smtClean="0">
                <a:solidFill>
                  <a:srgbClr val="336699"/>
                </a:solidFill>
              </a:rPr>
              <a:t>information </a:t>
            </a:r>
            <a:br>
              <a:rPr lang="en-US" sz="2000" dirty="0" smtClean="0">
                <a:solidFill>
                  <a:srgbClr val="336699"/>
                </a:solidFill>
              </a:rPr>
            </a:br>
            <a:r>
              <a:rPr lang="en-US" sz="2000" dirty="0" smtClean="0">
                <a:solidFill>
                  <a:srgbClr val="336699"/>
                </a:solidFill>
              </a:rPr>
              <a:t>   for UN-Water.</a:t>
            </a:r>
          </a:p>
          <a:p>
            <a:endParaRPr lang="en-US" sz="2000" dirty="0" smtClean="0">
              <a:solidFill>
                <a:srgbClr val="336699"/>
              </a:solidFill>
            </a:endParaRPr>
          </a:p>
          <a:p>
            <a:r>
              <a:rPr lang="en-US" sz="2000" dirty="0" smtClean="0">
                <a:solidFill>
                  <a:srgbClr val="FF9900"/>
                </a:solidFill>
              </a:rPr>
              <a:t>+</a:t>
            </a:r>
            <a:r>
              <a:rPr lang="en-US" sz="2000" dirty="0" smtClean="0">
                <a:solidFill>
                  <a:srgbClr val="336699"/>
                </a:solidFill>
              </a:rPr>
              <a:t> S</a:t>
            </a:r>
            <a:r>
              <a:rPr lang="en-CA" sz="2000" dirty="0" smtClean="0">
                <a:solidFill>
                  <a:srgbClr val="336699"/>
                </a:solidFill>
              </a:rPr>
              <a:t>tore, update, and share information.</a:t>
            </a:r>
          </a:p>
          <a:p>
            <a:endParaRPr lang="en-CA" sz="2000" dirty="0" smtClean="0">
              <a:solidFill>
                <a:srgbClr val="336699"/>
              </a:solidFill>
            </a:endParaRPr>
          </a:p>
          <a:p>
            <a:r>
              <a:rPr lang="en-US" sz="2000" dirty="0" smtClean="0">
                <a:solidFill>
                  <a:srgbClr val="FF9900"/>
                </a:solidFill>
              </a:rPr>
              <a:t>+</a:t>
            </a:r>
            <a:r>
              <a:rPr lang="en-US" sz="2000" dirty="0" smtClean="0">
                <a:solidFill>
                  <a:srgbClr val="336699"/>
                </a:solidFill>
              </a:rPr>
              <a:t> </a:t>
            </a:r>
            <a:r>
              <a:rPr lang="en-CA" sz="2000" dirty="0" smtClean="0">
                <a:solidFill>
                  <a:srgbClr val="336699"/>
                </a:solidFill>
              </a:rPr>
              <a:t>Handle metadata</a:t>
            </a:r>
            <a:r>
              <a:rPr lang="en-CA" sz="2000" dirty="0">
                <a:solidFill>
                  <a:srgbClr val="336699"/>
                </a:solidFill>
              </a:rPr>
              <a:t>, </a:t>
            </a:r>
            <a:r>
              <a:rPr lang="en-CA" sz="2000" dirty="0" smtClean="0">
                <a:solidFill>
                  <a:srgbClr val="336699"/>
                </a:solidFill>
              </a:rPr>
              <a:t>web-based </a:t>
            </a:r>
            <a:r>
              <a:rPr lang="en-CA" sz="2000" dirty="0">
                <a:solidFill>
                  <a:srgbClr val="336699"/>
                </a:solidFill>
              </a:rPr>
              <a:t>content, documents </a:t>
            </a:r>
            <a:r>
              <a:rPr lang="en-CA" sz="2000" dirty="0" smtClean="0">
                <a:solidFill>
                  <a:srgbClr val="336699"/>
                </a:solidFill>
              </a:rPr>
              <a:t/>
            </a:r>
            <a:br>
              <a:rPr lang="en-CA" sz="2000" dirty="0" smtClean="0">
                <a:solidFill>
                  <a:srgbClr val="336699"/>
                </a:solidFill>
              </a:rPr>
            </a:br>
            <a:r>
              <a:rPr lang="en-CA" sz="2000" dirty="0" smtClean="0">
                <a:solidFill>
                  <a:srgbClr val="336699"/>
                </a:solidFill>
              </a:rPr>
              <a:t>   or multimedia.</a:t>
            </a:r>
          </a:p>
          <a:p>
            <a:endParaRPr lang="en-CA" sz="2000" dirty="0" smtClean="0">
              <a:solidFill>
                <a:srgbClr val="336699"/>
              </a:solidFill>
            </a:endParaRPr>
          </a:p>
          <a:p>
            <a:r>
              <a:rPr lang="en-US" sz="2000" dirty="0" smtClean="0">
                <a:solidFill>
                  <a:srgbClr val="FF9900"/>
                </a:solidFill>
              </a:rPr>
              <a:t>+</a:t>
            </a:r>
            <a:r>
              <a:rPr lang="en-US" sz="2000" dirty="0" smtClean="0">
                <a:solidFill>
                  <a:srgbClr val="336699"/>
                </a:solidFill>
              </a:rPr>
              <a:t> </a:t>
            </a:r>
            <a:r>
              <a:rPr lang="en-CA" sz="2000" dirty="0" smtClean="0">
                <a:solidFill>
                  <a:srgbClr val="336699"/>
                </a:solidFill>
              </a:rPr>
              <a:t>Comprehensive search and </a:t>
            </a:r>
            <a:r>
              <a:rPr lang="en-CA" sz="2000" smtClean="0">
                <a:solidFill>
                  <a:srgbClr val="336699"/>
                </a:solidFill>
              </a:rPr>
              <a:t>geographic search.</a:t>
            </a:r>
            <a:endParaRPr lang="en-CA" sz="2000" dirty="0" smtClean="0">
              <a:solidFill>
                <a:srgbClr val="336699"/>
              </a:solidFill>
            </a:endParaRPr>
          </a:p>
          <a:p>
            <a:endParaRPr lang="en-CA" sz="2000" dirty="0" smtClean="0">
              <a:solidFill>
                <a:srgbClr val="336699"/>
              </a:solidFill>
            </a:endParaRPr>
          </a:p>
          <a:p>
            <a:r>
              <a:rPr lang="en-US" sz="2000" dirty="0" smtClean="0">
                <a:solidFill>
                  <a:srgbClr val="FF9900"/>
                </a:solidFill>
              </a:rPr>
              <a:t>+</a:t>
            </a:r>
            <a:r>
              <a:rPr lang="en-US" sz="2000" dirty="0" smtClean="0">
                <a:solidFill>
                  <a:srgbClr val="336699"/>
                </a:solidFill>
              </a:rPr>
              <a:t> </a:t>
            </a:r>
            <a:r>
              <a:rPr lang="en-CA" sz="2000" dirty="0" smtClean="0">
                <a:solidFill>
                  <a:srgbClr val="336699"/>
                </a:solidFill>
              </a:rPr>
              <a:t>Facilitates the organization of events and interaction with </a:t>
            </a:r>
            <a:br>
              <a:rPr lang="en-CA" sz="2000" dirty="0" smtClean="0">
                <a:solidFill>
                  <a:srgbClr val="336699"/>
                </a:solidFill>
              </a:rPr>
            </a:br>
            <a:r>
              <a:rPr lang="en-CA" sz="2000" dirty="0" smtClean="0">
                <a:solidFill>
                  <a:srgbClr val="336699"/>
                </a:solidFill>
              </a:rPr>
              <a:t>   participants.</a:t>
            </a:r>
          </a:p>
          <a:p>
            <a:endParaRPr lang="en-CA" sz="2000" dirty="0">
              <a:solidFill>
                <a:srgbClr val="336699"/>
              </a:solidFill>
            </a:endParaRPr>
          </a:p>
          <a:p>
            <a:r>
              <a:rPr lang="en-US" sz="2000" dirty="0" smtClean="0">
                <a:solidFill>
                  <a:srgbClr val="FF9900"/>
                </a:solidFill>
              </a:rPr>
              <a:t>+</a:t>
            </a:r>
            <a:r>
              <a:rPr lang="en-US" sz="2000" dirty="0" smtClean="0">
                <a:solidFill>
                  <a:srgbClr val="336699"/>
                </a:solidFill>
              </a:rPr>
              <a:t> </a:t>
            </a:r>
            <a:r>
              <a:rPr lang="en-CA" sz="2000" dirty="0" smtClean="0">
                <a:solidFill>
                  <a:srgbClr val="336699"/>
                </a:solidFill>
              </a:rPr>
              <a:t>e-learning and discussion forums.</a:t>
            </a:r>
            <a:endParaRPr lang="de-DE" sz="2000" dirty="0">
              <a:solidFill>
                <a:srgbClr val="336699"/>
              </a:solidFill>
            </a:endParaRPr>
          </a:p>
        </p:txBody>
      </p:sp>
      <p:sp>
        <p:nvSpPr>
          <p:cNvPr id="5" name="Title 18"/>
          <p:cNvSpPr txBox="1">
            <a:spLocks/>
          </p:cNvSpPr>
          <p:nvPr/>
        </p:nvSpPr>
        <p:spPr bwMode="auto">
          <a:xfrm>
            <a:off x="1440000" y="274638"/>
            <a:ext cx="633670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UNW-AIS+: Scope and Capabilities</a:t>
            </a:r>
            <a:endParaRPr kumimoji="0" lang="de-DE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cs typeface="+mn-cs"/>
            </a:endParaRPr>
          </a:p>
        </p:txBody>
      </p:sp>
      <p:pic>
        <p:nvPicPr>
          <p:cNvPr id="6" name="Picture 5" descr="AIS-Plus-logo-no-bkgrd.eps"/>
          <p:cNvPicPr>
            <a:picLocks noChangeAspect="1"/>
          </p:cNvPicPr>
          <p:nvPr/>
        </p:nvPicPr>
        <p:blipFill>
          <a:blip r:embed="rId3" cstate="print"/>
          <a:srcRect l="65016"/>
          <a:stretch>
            <a:fillRect/>
          </a:stretch>
        </p:blipFill>
        <p:spPr>
          <a:xfrm>
            <a:off x="7005996" y="1556792"/>
            <a:ext cx="1993078" cy="18092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71917" y="1059542"/>
            <a:ext cx="32720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en-US" b="1" u="sng" dirty="0" smtClean="0">
                <a:hlinkClick r:id="rId4"/>
              </a:rPr>
              <a:t>http://www.ais.unwater.org/</a:t>
            </a:r>
            <a:endParaRPr lang="de-DE" b="1" dirty="0">
              <a:solidFill>
                <a:srgbClr val="FF99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274638"/>
            <a:ext cx="7400948" cy="1143000"/>
          </a:xfrm>
        </p:spPr>
        <p:txBody>
          <a:bodyPr/>
          <a:lstStyle/>
          <a:p>
            <a:r>
              <a:rPr lang="en-US" sz="3600" dirty="0" smtClean="0">
                <a:latin typeface="Arial Narrow" pitchFamily="34" charset="0"/>
              </a:rPr>
              <a:t>UNW-AIS+ Components</a:t>
            </a:r>
            <a:endParaRPr lang="en-US" sz="3600" dirty="0">
              <a:latin typeface="Arial Narrow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3847" r="5304" b="17714"/>
          <a:stretch>
            <a:fillRect/>
          </a:stretch>
        </p:blipFill>
        <p:spPr bwMode="auto">
          <a:xfrm>
            <a:off x="974725" y="1546225"/>
            <a:ext cx="7943850" cy="5311775"/>
          </a:xfrm>
          <a:prstGeom prst="rect">
            <a:avLst/>
          </a:prstGeom>
          <a:gradFill flip="none" rotWithShape="1">
            <a:gsLst>
              <a:gs pos="58000">
                <a:schemeClr val="bg1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2255838" y="2557463"/>
            <a:ext cx="5246687" cy="244475"/>
          </a:xfrm>
          <a:prstGeom prst="round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 t="4743" r="640"/>
          <a:stretch>
            <a:fillRect/>
          </a:stretch>
        </p:blipFill>
        <p:spPr bwMode="auto">
          <a:xfrm>
            <a:off x="755576" y="2532868"/>
            <a:ext cx="8402750" cy="352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54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6"/>
          <p:cNvSpPr/>
          <p:nvPr/>
        </p:nvSpPr>
        <p:spPr>
          <a:xfrm>
            <a:off x="1472245" y="5816084"/>
            <a:ext cx="6836295" cy="70788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>
            <a:spAutoFit/>
          </a:bodyPr>
          <a:lstStyle/>
          <a:p>
            <a:pPr lvl="0" eaLnBrk="0" hangingPunct="0">
              <a:defRPr/>
            </a:pPr>
            <a:r>
              <a:rPr lang="en-US" sz="4000" b="1" u="sng" dirty="0" smtClean="0">
                <a:hlinkClick r:id="rId4"/>
              </a:rPr>
              <a:t>http://www.ais.unwater.org/</a:t>
            </a:r>
            <a:endParaRPr lang="de-DE" sz="4000" b="1" dirty="0">
              <a:solidFill>
                <a:srgbClr val="FF99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71917" y="1059542"/>
            <a:ext cx="32720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en-US" b="1" u="sng" dirty="0" smtClean="0">
                <a:hlinkClick r:id="rId4"/>
              </a:rPr>
              <a:t>http://www.ais.unwater.org/</a:t>
            </a:r>
            <a:endParaRPr lang="de-DE" b="1" dirty="0">
              <a:solidFill>
                <a:srgbClr val="FF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Role of UNW-AIS for capacity development and knowledge dissemination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5852" y="1996440"/>
            <a:ext cx="7400948" cy="4525963"/>
          </a:xfrm>
        </p:spPr>
        <p:txBody>
          <a:bodyPr/>
          <a:lstStyle/>
          <a:p>
            <a:r>
              <a:rPr lang="en-US" dirty="0" smtClean="0"/>
              <a:t>Single point of access to knowledge and material available from UN-Water Members &amp; Partners</a:t>
            </a:r>
          </a:p>
          <a:p>
            <a:r>
              <a:rPr lang="en-US" dirty="0" smtClean="0"/>
              <a:t>Knowledge hub for project participants</a:t>
            </a:r>
          </a:p>
          <a:p>
            <a:r>
              <a:rPr lang="en-US" dirty="0" smtClean="0"/>
              <a:t>Helps participants to promote the issue with national partners, to develop national strategies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Diagram 17"/>
          <p:cNvGraphicFramePr/>
          <p:nvPr/>
        </p:nvGraphicFramePr>
        <p:xfrm>
          <a:off x="1403648" y="2636912"/>
          <a:ext cx="7056784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8"/>
          <p:cNvSpPr txBox="1">
            <a:spLocks/>
          </p:cNvSpPr>
          <p:nvPr/>
        </p:nvSpPr>
        <p:spPr bwMode="auto">
          <a:xfrm>
            <a:off x="1440000" y="289153"/>
            <a:ext cx="633670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chemeClr val="bg1"/>
                </a:solidFill>
                <a:latin typeface="Arial Narrow" pitchFamily="34" charset="0"/>
                <a:cs typeface="+mn-cs"/>
              </a:rPr>
              <a:t>UNW-AIS+ Future Endeavors</a:t>
            </a:r>
            <a:endParaRPr kumimoji="0" lang="de-DE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71917" y="1059542"/>
            <a:ext cx="32720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en-US" b="1" u="sng" dirty="0" smtClean="0">
                <a:hlinkClick r:id="rId7"/>
              </a:rPr>
              <a:t>http://www.ais.unwater.org/</a:t>
            </a:r>
            <a:endParaRPr lang="de-DE" b="1" dirty="0">
              <a:solidFill>
                <a:srgbClr val="FF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8&quot; unique_id=&quot;10650&quot;&gt;&lt;/object&gt;&lt;object type=&quot;2&quot; unique_id=&quot;10651&quot;&gt;&lt;object type=&quot;3&quot; unique_id=&quot;10652&quot;&gt;&lt;property id=&quot;20148&quot; value=&quot;5&quot;/&gt;&lt;property id=&quot;20300&quot; value=&quot;Folie 1 - &amp;quot;The history and future of &amp;#x0D;&amp;#x0A;UNW-AIS+&amp;quot;&quot;/&gt;&lt;property id=&quot;20307&quot; value=&quot;356&quot;/&gt;&lt;/object&gt;&lt;object type=&quot;3&quot; unique_id=&quot;10653&quot;&gt;&lt;property id=&quot;20148&quot; value=&quot;5&quot;/&gt;&lt;property id=&quot;20300&quot; value=&quot;Folie 2 - &amp;quot;UN-Water: Strengthening the UN System&amp;quot;&quot;/&gt;&lt;property id=&quot;20307&quot; value=&quot;506&quot;/&gt;&lt;/object&gt;&lt;object type=&quot;3&quot; unique_id=&quot;10654&quot;&gt;&lt;property id=&quot;20148&quot; value=&quot;5&quot;/&gt;&lt;property id=&quot;20300&quot; value=&quot;Folie 3&quot;/&gt;&lt;property id=&quot;20307&quot; value=&quot;498&quot;/&gt;&lt;/object&gt;&lt;object type=&quot;3&quot; unique_id=&quot;10655&quot;&gt;&lt;property id=&quot;20148&quot; value=&quot;5&quot;/&gt;&lt;property id=&quot;20300&quot; value=&quot;Folie 4 - &amp;quot;Developing Information Systems&amp;quot;&quot;/&gt;&lt;property id=&quot;20307&quot; value=&quot;507&quot;/&gt;&lt;/object&gt;&lt;object type=&quot;3&quot; unique_id=&quot;10656&quot;&gt;&lt;property id=&quot;20148&quot; value=&quot;5&quot;/&gt;&lt;property id=&quot;20300&quot; value=&quot;Folie 5 - &amp;quot;UNW-DPC First Work-Plan&amp;quot;&quot;/&gt;&lt;property id=&quot;20307&quot; value=&quot;509&quot;/&gt;&lt;/object&gt;&lt;object type=&quot;3&quot; unique_id=&quot;10657&quot;&gt;&lt;property id=&quot;20148&quot; value=&quot;5&quot;/&gt;&lt;property id=&quot;20300&quot; value=&quot;Folie 6 - &amp;quot;UNW-DPC First Work-Plan&amp;quot;&quot;/&gt;&lt;property id=&quot;20307&quot; value=&quot;516&quot;/&gt;&lt;/object&gt;&lt;object type=&quot;3&quot; unique_id=&quot;10659&quot;&gt;&lt;property id=&quot;20148&quot; value=&quot;5&quot;/&gt;&lt;property id=&quot;20300&quot; value=&quot;Folie 8 - &amp;quot;UNW-DPC First Work-Plan&amp;quot;&quot;/&gt;&lt;property id=&quot;20307&quot; value=&quot;511&quot;/&gt;&lt;/object&gt;&lt;object type=&quot;3&quot; unique_id=&quot;10660&quot;&gt;&lt;property id=&quot;20148&quot; value=&quot;5&quot;/&gt;&lt;property id=&quot;20300&quot; value=&quot;Folie 9 - &amp;quot;Presenting the CDIS&amp;quot;&quot;/&gt;&lt;property id=&quot;20307&quot; value=&quot;518&quot;/&gt;&lt;/object&gt;&lt;object type=&quot;3&quot; unique_id=&quot;10661&quot;&gt;&lt;property id=&quot;20148&quot; value=&quot;5&quot;/&gt;&lt;property id=&quot;20300&quot; value=&quot;Folie 10 - &amp;quot;CDIS: The SQL Database&amp;quot;&quot;/&gt;&lt;property id=&quot;20307&quot; value=&quot;517&quot;/&gt;&lt;/object&gt;&lt;object type=&quot;3&quot; unique_id=&quot;10663&quot;&gt;&lt;property id=&quot;20148&quot; value=&quot;5&quot;/&gt;&lt;property id=&quot;20300&quot; value=&quot;Folie 11 - &amp;quot;CDIS: Online Geo-based, searching by navigating a map&amp;quot;&quot;/&gt;&lt;property id=&quot;20307&quot; value=&quot;519&quot;/&gt;&lt;/object&gt;&lt;object type=&quot;3&quot; unique_id=&quot;10664&quot;&gt;&lt;property id=&quot;20148&quot; value=&quot;5&quot;/&gt;&lt;property id=&quot;20300&quot; value=&quot;Folie 13 - &amp;quot;Launching the New Version of UNW-AIS&amp;quot;&quot;/&gt;&lt;property id=&quot;20307&quot; value=&quot;524&quot;/&gt;&lt;/object&gt;&lt;object type=&quot;3&quot; unique_id=&quot;10665&quot;&gt;&lt;property id=&quot;20148&quot; value=&quot;5&quot;/&gt;&lt;property id=&quot;20300&quot; value=&quot;Folie 12&quot;/&gt;&lt;property id=&quot;20307&quot; value=&quot;525&quot;/&gt;&lt;/object&gt;&lt;object type=&quot;3&quot; unique_id=&quot;10666&quot;&gt;&lt;property id=&quot;20148&quot; value=&quot;5&quot;/&gt;&lt;property id=&quot;20300&quot; value=&quot;Folie 14 - &amp;quot;UNW-DPC‘s second work plan&amp;quot;&quot;/&gt;&lt;property id=&quot;20307&quot; value=&quot;520&quot;/&gt;&lt;/object&gt;&lt;object type=&quot;3&quot; unique_id=&quot;10667&quot;&gt;&lt;property id=&quot;20148&quot; value=&quot;5&quot;/&gt;&lt;property id=&quot;20300&quot; value=&quot;Folie 15 - &amp;quot;Second UNW-DPC Work-Plan (2010-2013)&amp;quot;&quot;/&gt;&lt;property id=&quot;20307&quot; value=&quot;521&quot;/&gt;&lt;/object&gt;&lt;object type=&quot;3&quot; unique_id=&quot;10668&quot;&gt;&lt;property id=&quot;20148&quot; value=&quot;5&quot;/&gt;&lt;property id=&quot;20300&quot; value=&quot;Folie 17&quot;/&gt;&lt;property id=&quot;20307&quot; value=&quot;512&quot;/&gt;&lt;/object&gt;&lt;object type=&quot;3&quot; unique_id=&quot;10669&quot;&gt;&lt;property id=&quot;20148&quot; value=&quot;5&quot;/&gt;&lt;property id=&quot;20300&quot; value=&quot;Folie 19 - &amp;quot;Why eTraining/eLearning?&amp;quot;&quot;/&gt;&lt;property id=&quot;20307&quot; value=&quot;513&quot;/&gt;&lt;/object&gt;&lt;object type=&quot;3&quot; unique_id=&quot;10670&quot;&gt;&lt;property id=&quot;20148&quot; value=&quot;5&quot;/&gt;&lt;property id=&quot;20300&quot; value=&quot;Folie 23 - &amp;quot;UNW-AIS&amp;quot;&quot;/&gt;&lt;property id=&quot;20307&quot; value=&quot;514&quot;/&gt;&lt;/object&gt;&lt;object type=&quot;3&quot; unique_id=&quot;10671&quot;&gt;&lt;property id=&quot;20148&quot; value=&quot;5&quot;/&gt;&lt;property id=&quot;20300&quot; value=&quot;Folie 22 - &amp;quot;Next Steps of AIS Development&amp;quot;&quot;/&gt;&lt;property id=&quot;20307&quot; value=&quot;515&quot;/&gt;&lt;/object&gt;&lt;object type=&quot;3&quot; unique_id=&quot;10673&quot;&gt;&lt;property id=&quot;20148&quot; value=&quot;5&quot;/&gt;&lt;property id=&quot;20300&quot; value=&quot;Folie 24 - &amp;quot;Thank you!&amp;quot;&quot;/&gt;&lt;property id=&quot;20307&quot; value=&quot;490&quot;/&gt;&lt;/object&gt;&lt;object type=&quot;3&quot; unique_id=&quot;10842&quot;&gt;&lt;property id=&quot;20148&quot; value=&quot;5&quot;/&gt;&lt;property id=&quot;20300&quot; value=&quot;Folie 16 - &amp;quot;IW-Science&amp;quot;&quot;/&gt;&lt;property id=&quot;20307&quot; value=&quot;526&quot;/&gt;&lt;/object&gt;&lt;object type=&quot;3&quot; unique_id=&quot;10952&quot;&gt;&lt;property id=&quot;20148&quot; value=&quot;5&quot;/&gt;&lt;property id=&quot;20300&quot; value=&quot;Folie 7 - &amp;quot;Anlysis of UN-Water Members‘ and Partners‘ Activities&amp;quot;&quot;/&gt;&lt;property id=&quot;20307&quot; value=&quot;527&quot;/&gt;&lt;/object&gt;&lt;object type=&quot;3&quot; unique_id=&quot;11003&quot;&gt;&lt;property id=&quot;20148&quot; value=&quot;5&quot;/&gt;&lt;property id=&quot;20300&quot; value=&quot;Folie 20 - &amp;quot;UNW-AIS contains:&amp;quot;&quot;/&gt;&lt;property id=&quot;20307&quot; value=&quot;528&quot;/&gt;&lt;/object&gt;&lt;object type=&quot;3&quot; unique_id=&quot;11229&quot;&gt;&lt;property id=&quot;20148&quot; value=&quot;5&quot;/&gt;&lt;property id=&quot;20300&quot; value=&quot;Folie 21&quot;/&gt;&lt;property id=&quot;20307&quot; value=&quot;529&quot;/&gt;&lt;/object&gt;&lt;object type=&quot;3&quot; unique_id=&quot;11355&quot;&gt;&lt;property id=&quot;20148&quot; value=&quot;5&quot;/&gt;&lt;property id=&quot;20300&quot; value=&quot;Folie 18 - &amp;quot;+&amp;quot;&quot;/&gt;&lt;property id=&quot;20307&quot; value=&quot;530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UNW-DPC Design Master">
  <a:themeElements>
    <a:clrScheme name="UNW-DPC">
      <a:dk1>
        <a:sysClr val="windowText" lastClr="000000"/>
      </a:dk1>
      <a:lt1>
        <a:srgbClr val="FFFFFF"/>
      </a:lt1>
      <a:dk2>
        <a:srgbClr val="1F497D"/>
      </a:dk2>
      <a:lt2>
        <a:srgbClr val="FFFFFF"/>
      </a:lt2>
      <a:accent1>
        <a:srgbClr val="4F81BD"/>
      </a:accent1>
      <a:accent2>
        <a:srgbClr val="E36C09"/>
      </a:accent2>
      <a:accent3>
        <a:srgbClr val="9BBB59"/>
      </a:accent3>
      <a:accent4>
        <a:srgbClr val="4BACC6"/>
      </a:accent4>
      <a:accent5>
        <a:srgbClr val="4BACC6"/>
      </a:accent5>
      <a:accent6>
        <a:srgbClr val="E36C09"/>
      </a:accent6>
      <a:hlink>
        <a:srgbClr val="E36C09"/>
      </a:hlink>
      <a:folHlink>
        <a:srgbClr val="800080"/>
      </a:folHlink>
    </a:clrScheme>
    <a:fontScheme name="UNW-DPC">
      <a:majorFont>
        <a:latin typeface="Myriad Pro Cond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163</Words>
  <Application>Microsoft Office PowerPoint</Application>
  <PresentationFormat>On-screen Show (4:3)</PresentationFormat>
  <Paragraphs>59</Paragraphs>
  <Slides>10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Arial Narrow</vt:lpstr>
      <vt:lpstr>Myriad Pro</vt:lpstr>
      <vt:lpstr>Lucida Sans Unicode</vt:lpstr>
      <vt:lpstr>Arial Unicode MS</vt:lpstr>
      <vt:lpstr>Times New Roman</vt:lpstr>
      <vt:lpstr>Myriad Pro Cond</vt:lpstr>
      <vt:lpstr>Calibri</vt:lpstr>
      <vt:lpstr>UNW-DPC Design Master</vt:lpstr>
      <vt:lpstr>Slide 1</vt:lpstr>
      <vt:lpstr>Slide 2</vt:lpstr>
      <vt:lpstr>UNW-DPC’s Mission</vt:lpstr>
      <vt:lpstr>Slide 4</vt:lpstr>
      <vt:lpstr>UNWAIS+  </vt:lpstr>
      <vt:lpstr>Slide 6</vt:lpstr>
      <vt:lpstr>UNW-AIS+ Components</vt:lpstr>
      <vt:lpstr>Role of UNW-AIS for capacity development and knowledge dissemination </vt:lpstr>
      <vt:lpstr>Slide 9</vt:lpstr>
      <vt:lpstr>Thank you</vt:lpstr>
    </vt:vector>
  </TitlesOfParts>
  <Company>UNW-DPC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leentvaar</dc:creator>
  <cp:lastModifiedBy>Srikanth</cp:lastModifiedBy>
  <cp:revision>678</cp:revision>
  <dcterms:created xsi:type="dcterms:W3CDTF">2009-05-15T08:24:22Z</dcterms:created>
  <dcterms:modified xsi:type="dcterms:W3CDTF">2012-06-20T08:57:14Z</dcterms:modified>
</cp:coreProperties>
</file>