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9"/>
  </p:notesMasterIdLst>
  <p:handoutMasterIdLst>
    <p:handoutMasterId r:id="rId10"/>
  </p:handoutMasterIdLst>
  <p:sldIdLst>
    <p:sldId id="356" r:id="rId2"/>
    <p:sldId id="578" r:id="rId3"/>
    <p:sldId id="579" r:id="rId4"/>
    <p:sldId id="573" r:id="rId5"/>
    <p:sldId id="580" r:id="rId6"/>
    <p:sldId id="567" r:id="rId7"/>
    <p:sldId id="577" r:id="rId8"/>
  </p:sldIdLst>
  <p:sldSz cx="9144000" cy="6858000" type="screen4x3"/>
  <p:notesSz cx="6797675" cy="9928225"/>
  <p:embeddedFontLst>
    <p:embeddedFont>
      <p:font typeface="Arial Narrow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9900"/>
    <a:srgbClr val="3399FF"/>
    <a:srgbClr val="336699"/>
    <a:srgbClr val="FF6600"/>
    <a:srgbClr val="66FF33"/>
    <a:srgbClr val="FFFFFF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150" autoAdjust="0"/>
  </p:normalViewPr>
  <p:slideViewPr>
    <p:cSldViewPr snapToGrid="0">
      <p:cViewPr varScale="1">
        <p:scale>
          <a:sx n="113" d="100"/>
          <a:sy n="113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088" y="-108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31A4A-6B73-4B87-B520-140D4EBED07F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D3852CB-468E-4AED-92F2-23CE1348344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en-US" sz="2400" dirty="0" smtClean="0">
              <a:solidFill>
                <a:schemeClr val="bg1"/>
              </a:solidFill>
            </a:rPr>
            <a:t>Integrating additional databases</a:t>
          </a:r>
          <a:endParaRPr lang="de-DE" sz="2400" dirty="0">
            <a:solidFill>
              <a:schemeClr val="bg1"/>
            </a:solidFill>
          </a:endParaRPr>
        </a:p>
      </dgm:t>
    </dgm:pt>
    <dgm:pt modelId="{1DBCF4DE-516D-4D8E-8435-D73C5C8E08C2}" type="parTrans" cxnId="{5060DC7A-93B0-4130-AB59-9583E610F678}">
      <dgm:prSet/>
      <dgm:spPr/>
      <dgm:t>
        <a:bodyPr/>
        <a:lstStyle/>
        <a:p>
          <a:endParaRPr lang="de-DE"/>
        </a:p>
      </dgm:t>
    </dgm:pt>
    <dgm:pt modelId="{2961129D-54D2-422A-BAD1-BD8D3BD60D11}" type="sibTrans" cxnId="{5060DC7A-93B0-4130-AB59-9583E610F678}">
      <dgm:prSet/>
      <dgm:spPr/>
      <dgm:t>
        <a:bodyPr/>
        <a:lstStyle/>
        <a:p>
          <a:endParaRPr lang="de-DE"/>
        </a:p>
      </dgm:t>
    </dgm:pt>
    <dgm:pt modelId="{5C5C4AD8-E8E4-47F2-9E12-6E8DCB2B43F6}">
      <dgm:prSet custT="1"/>
      <dgm:spPr>
        <a:solidFill>
          <a:srgbClr val="FF9900"/>
        </a:solidFill>
      </dgm:spPr>
      <dgm:t>
        <a:bodyPr/>
        <a:lstStyle/>
        <a:p>
          <a:pPr algn="l" rtl="0"/>
          <a:r>
            <a:rPr lang="en-US" sz="2400" dirty="0" smtClean="0">
              <a:solidFill>
                <a:schemeClr val="bg1"/>
              </a:solidFill>
            </a:rPr>
            <a:t>Providing e-learning courses including assessment tools</a:t>
          </a:r>
          <a:endParaRPr lang="en-US" sz="2400" dirty="0">
            <a:solidFill>
              <a:schemeClr val="bg1"/>
            </a:solidFill>
          </a:endParaRPr>
        </a:p>
      </dgm:t>
    </dgm:pt>
    <dgm:pt modelId="{76CB6D4D-E3BD-41F9-A041-C8325608322B}" type="parTrans" cxnId="{D16A0E50-C6CF-4B51-A8CC-59613A5BE849}">
      <dgm:prSet/>
      <dgm:spPr/>
      <dgm:t>
        <a:bodyPr/>
        <a:lstStyle/>
        <a:p>
          <a:endParaRPr lang="de-DE"/>
        </a:p>
      </dgm:t>
    </dgm:pt>
    <dgm:pt modelId="{367CEAE4-4FAE-4E54-B15E-B7F39230C886}" type="sibTrans" cxnId="{D16A0E50-C6CF-4B51-A8CC-59613A5BE849}">
      <dgm:prSet/>
      <dgm:spPr/>
      <dgm:t>
        <a:bodyPr/>
        <a:lstStyle/>
        <a:p>
          <a:endParaRPr lang="de-DE"/>
        </a:p>
      </dgm:t>
    </dgm:pt>
    <dgm:pt modelId="{15DCD279-88D7-43E0-B175-557E28EDC23B}">
      <dgm:prSet custT="1"/>
      <dgm:spPr>
        <a:solidFill>
          <a:srgbClr val="99CC00"/>
        </a:solidFill>
      </dgm:spPr>
      <dgm:t>
        <a:bodyPr/>
        <a:lstStyle/>
        <a:p>
          <a:pPr algn="l" rtl="0"/>
          <a:r>
            <a:rPr lang="en-US" sz="2400" dirty="0" smtClean="0">
              <a:solidFill>
                <a:schemeClr val="bg1"/>
              </a:solidFill>
            </a:rPr>
            <a:t>Integrated search of project information, </a:t>
          </a:r>
        </a:p>
        <a:p>
          <a:pPr algn="l" rtl="0"/>
          <a:r>
            <a:rPr lang="en-US" sz="2400" dirty="0" smtClean="0">
              <a:solidFill>
                <a:schemeClr val="bg1"/>
              </a:solidFill>
            </a:rPr>
            <a:t>related documents &amp; e-learning modules</a:t>
          </a:r>
          <a:endParaRPr lang="en-US" sz="2400" dirty="0">
            <a:solidFill>
              <a:schemeClr val="bg1"/>
            </a:solidFill>
          </a:endParaRPr>
        </a:p>
      </dgm:t>
    </dgm:pt>
    <dgm:pt modelId="{AFE2FDCF-53C8-435A-9A80-3C58AF3F1721}" type="parTrans" cxnId="{AAF2622C-997E-41F4-821B-9C462BE7282B}">
      <dgm:prSet/>
      <dgm:spPr/>
      <dgm:t>
        <a:bodyPr/>
        <a:lstStyle/>
        <a:p>
          <a:endParaRPr lang="de-DE"/>
        </a:p>
      </dgm:t>
    </dgm:pt>
    <dgm:pt modelId="{016D1398-C031-4CE5-A419-8BF198696F8E}" type="sibTrans" cxnId="{AAF2622C-997E-41F4-821B-9C462BE7282B}">
      <dgm:prSet/>
      <dgm:spPr/>
      <dgm:t>
        <a:bodyPr/>
        <a:lstStyle/>
        <a:p>
          <a:endParaRPr lang="de-DE"/>
        </a:p>
      </dgm:t>
    </dgm:pt>
    <dgm:pt modelId="{2C84C940-D88E-45AF-96B7-D9E428FDDC1F}" type="pres">
      <dgm:prSet presAssocID="{7DA31A4A-6B73-4B87-B520-140D4EBED0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E4F85E0-C912-4896-9008-1A7E705CAD87}" type="pres">
      <dgm:prSet presAssocID="{9D3852CB-468E-4AED-92F2-23CE13483444}" presName="circle1" presStyleLbl="node1" presStyleIdx="0" presStyleCnt="3" custScaleY="100346" custLinFactNeighborY="173"/>
      <dgm:spPr>
        <a:solidFill>
          <a:schemeClr val="tx2">
            <a:lumMod val="60000"/>
            <a:lumOff val="40000"/>
          </a:schemeClr>
        </a:solidFill>
      </dgm:spPr>
    </dgm:pt>
    <dgm:pt modelId="{14E570D6-65CE-416E-96F4-C5CEC5138528}" type="pres">
      <dgm:prSet presAssocID="{9D3852CB-468E-4AED-92F2-23CE13483444}" presName="space" presStyleCnt="0"/>
      <dgm:spPr/>
    </dgm:pt>
    <dgm:pt modelId="{143B8BA7-9856-4F22-A5D1-0B84C20E9D68}" type="pres">
      <dgm:prSet presAssocID="{9D3852CB-468E-4AED-92F2-23CE13483444}" presName="rect1" presStyleLbl="alignAcc1" presStyleIdx="0" presStyleCnt="3" custLinFactNeighborY="2326"/>
      <dgm:spPr/>
      <dgm:t>
        <a:bodyPr/>
        <a:lstStyle/>
        <a:p>
          <a:endParaRPr lang="de-DE"/>
        </a:p>
      </dgm:t>
    </dgm:pt>
    <dgm:pt modelId="{1D75D4FF-CA3B-43EC-9FFD-2BFD20C556AE}" type="pres">
      <dgm:prSet presAssocID="{5C5C4AD8-E8E4-47F2-9E12-6E8DCB2B43F6}" presName="vertSpace2" presStyleLbl="node1" presStyleIdx="0" presStyleCnt="3"/>
      <dgm:spPr/>
    </dgm:pt>
    <dgm:pt modelId="{3A8F3EEF-2765-41DD-B313-AAB06B27FDBB}" type="pres">
      <dgm:prSet presAssocID="{5C5C4AD8-E8E4-47F2-9E12-6E8DCB2B43F6}" presName="circle2" presStyleLbl="node1" presStyleIdx="1" presStyleCnt="3" custScaleY="110140" custLinFactNeighborY="117"/>
      <dgm:spPr>
        <a:solidFill>
          <a:srgbClr val="FF9900"/>
        </a:solidFill>
      </dgm:spPr>
    </dgm:pt>
    <dgm:pt modelId="{4B0FF72C-95D9-428C-8BE8-6AF057EED1ED}" type="pres">
      <dgm:prSet presAssocID="{5C5C4AD8-E8E4-47F2-9E12-6E8DCB2B43F6}" presName="rect2" presStyleLbl="alignAcc1" presStyleIdx="1" presStyleCnt="3" custScaleY="109046"/>
      <dgm:spPr/>
      <dgm:t>
        <a:bodyPr/>
        <a:lstStyle/>
        <a:p>
          <a:endParaRPr lang="de-DE"/>
        </a:p>
      </dgm:t>
    </dgm:pt>
    <dgm:pt modelId="{A53B08DE-001E-48B5-9EDB-57731F6E5BFF}" type="pres">
      <dgm:prSet presAssocID="{15DCD279-88D7-43E0-B175-557E28EDC23B}" presName="vertSpace3" presStyleLbl="node1" presStyleIdx="1" presStyleCnt="3"/>
      <dgm:spPr/>
    </dgm:pt>
    <dgm:pt modelId="{3CEF71C2-7DB3-4A8F-8C29-794DD7DCEAFA}" type="pres">
      <dgm:prSet presAssocID="{15DCD279-88D7-43E0-B175-557E28EDC23B}" presName="circle3" presStyleLbl="node1" presStyleIdx="2" presStyleCnt="3" custScaleX="117544" custScaleY="119127" custLinFactNeighborX="632" custLinFactNeighborY="8181"/>
      <dgm:spPr>
        <a:solidFill>
          <a:srgbClr val="99CC00"/>
        </a:solidFill>
      </dgm:spPr>
    </dgm:pt>
    <dgm:pt modelId="{99ACD5B2-7E22-41D4-9130-0A1E00245135}" type="pres">
      <dgm:prSet presAssocID="{15DCD279-88D7-43E0-B175-557E28EDC23B}" presName="rect3" presStyleLbl="alignAcc1" presStyleIdx="2" presStyleCnt="3" custScaleY="119863" custLinFactNeighborY="8991"/>
      <dgm:spPr/>
      <dgm:t>
        <a:bodyPr/>
        <a:lstStyle/>
        <a:p>
          <a:endParaRPr lang="de-DE"/>
        </a:p>
      </dgm:t>
    </dgm:pt>
    <dgm:pt modelId="{9B5E0FD6-BC9E-4567-8BD6-F4F4DBD06B8C}" type="pres">
      <dgm:prSet presAssocID="{9D3852CB-468E-4AED-92F2-23CE1348344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36E40-08DF-4F32-837F-2A42E73F75D1}" type="pres">
      <dgm:prSet presAssocID="{5C5C4AD8-E8E4-47F2-9E12-6E8DCB2B43F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D41B37-B53A-494E-B4B9-590D67C67661}" type="pres">
      <dgm:prSet presAssocID="{15DCD279-88D7-43E0-B175-557E28EDC23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16A0E50-C6CF-4B51-A8CC-59613A5BE849}" srcId="{7DA31A4A-6B73-4B87-B520-140D4EBED07F}" destId="{5C5C4AD8-E8E4-47F2-9E12-6E8DCB2B43F6}" srcOrd="1" destOrd="0" parTransId="{76CB6D4D-E3BD-41F9-A041-C8325608322B}" sibTransId="{367CEAE4-4FAE-4E54-B15E-B7F39230C886}"/>
    <dgm:cxn modelId="{3A30E118-AB96-4266-99F5-406D451A9511}" type="presOf" srcId="{9D3852CB-468E-4AED-92F2-23CE13483444}" destId="{9B5E0FD6-BC9E-4567-8BD6-F4F4DBD06B8C}" srcOrd="1" destOrd="0" presId="urn:microsoft.com/office/officeart/2005/8/layout/target3"/>
    <dgm:cxn modelId="{92032304-BFB9-459F-81EA-FB98C8292CC3}" type="presOf" srcId="{5C5C4AD8-E8E4-47F2-9E12-6E8DCB2B43F6}" destId="{4B0FF72C-95D9-428C-8BE8-6AF057EED1ED}" srcOrd="0" destOrd="0" presId="urn:microsoft.com/office/officeart/2005/8/layout/target3"/>
    <dgm:cxn modelId="{A569993E-2A6F-4151-A765-37BE2F87E875}" type="presOf" srcId="{15DCD279-88D7-43E0-B175-557E28EDC23B}" destId="{E4D41B37-B53A-494E-B4B9-590D67C67661}" srcOrd="1" destOrd="0" presId="urn:microsoft.com/office/officeart/2005/8/layout/target3"/>
    <dgm:cxn modelId="{5060DC7A-93B0-4130-AB59-9583E610F678}" srcId="{7DA31A4A-6B73-4B87-B520-140D4EBED07F}" destId="{9D3852CB-468E-4AED-92F2-23CE13483444}" srcOrd="0" destOrd="0" parTransId="{1DBCF4DE-516D-4D8E-8435-D73C5C8E08C2}" sibTransId="{2961129D-54D2-422A-BAD1-BD8D3BD60D11}"/>
    <dgm:cxn modelId="{1513C3FE-5C5C-44E9-A84B-91F30D9E0BC7}" type="presOf" srcId="{5C5C4AD8-E8E4-47F2-9E12-6E8DCB2B43F6}" destId="{26D36E40-08DF-4F32-837F-2A42E73F75D1}" srcOrd="1" destOrd="0" presId="urn:microsoft.com/office/officeart/2005/8/layout/target3"/>
    <dgm:cxn modelId="{F1334361-E611-483A-BE23-BF7578C61B16}" type="presOf" srcId="{9D3852CB-468E-4AED-92F2-23CE13483444}" destId="{143B8BA7-9856-4F22-A5D1-0B84C20E9D68}" srcOrd="0" destOrd="0" presId="urn:microsoft.com/office/officeart/2005/8/layout/target3"/>
    <dgm:cxn modelId="{C254D71D-D55F-4FDC-A550-09FE630F4086}" type="presOf" srcId="{15DCD279-88D7-43E0-B175-557E28EDC23B}" destId="{99ACD5B2-7E22-41D4-9130-0A1E00245135}" srcOrd="0" destOrd="0" presId="urn:microsoft.com/office/officeart/2005/8/layout/target3"/>
    <dgm:cxn modelId="{AAF2622C-997E-41F4-821B-9C462BE7282B}" srcId="{7DA31A4A-6B73-4B87-B520-140D4EBED07F}" destId="{15DCD279-88D7-43E0-B175-557E28EDC23B}" srcOrd="2" destOrd="0" parTransId="{AFE2FDCF-53C8-435A-9A80-3C58AF3F1721}" sibTransId="{016D1398-C031-4CE5-A419-8BF198696F8E}"/>
    <dgm:cxn modelId="{E901614E-7197-4AC2-86C6-E3B9A86B75E4}" type="presOf" srcId="{7DA31A4A-6B73-4B87-B520-140D4EBED07F}" destId="{2C84C940-D88E-45AF-96B7-D9E428FDDC1F}" srcOrd="0" destOrd="0" presId="urn:microsoft.com/office/officeart/2005/8/layout/target3"/>
    <dgm:cxn modelId="{668A644A-C1CB-477C-B84E-6CF2CE516C52}" type="presParOf" srcId="{2C84C940-D88E-45AF-96B7-D9E428FDDC1F}" destId="{5E4F85E0-C912-4896-9008-1A7E705CAD87}" srcOrd="0" destOrd="0" presId="urn:microsoft.com/office/officeart/2005/8/layout/target3"/>
    <dgm:cxn modelId="{A1680160-F51E-466D-8B75-361F55A18713}" type="presParOf" srcId="{2C84C940-D88E-45AF-96B7-D9E428FDDC1F}" destId="{14E570D6-65CE-416E-96F4-C5CEC5138528}" srcOrd="1" destOrd="0" presId="urn:microsoft.com/office/officeart/2005/8/layout/target3"/>
    <dgm:cxn modelId="{332D508F-FED3-48AC-8C85-1AF2B15FA8D9}" type="presParOf" srcId="{2C84C940-D88E-45AF-96B7-D9E428FDDC1F}" destId="{143B8BA7-9856-4F22-A5D1-0B84C20E9D68}" srcOrd="2" destOrd="0" presId="urn:microsoft.com/office/officeart/2005/8/layout/target3"/>
    <dgm:cxn modelId="{3C51891F-C677-47FE-B2D8-0A747B6E6485}" type="presParOf" srcId="{2C84C940-D88E-45AF-96B7-D9E428FDDC1F}" destId="{1D75D4FF-CA3B-43EC-9FFD-2BFD20C556AE}" srcOrd="3" destOrd="0" presId="urn:microsoft.com/office/officeart/2005/8/layout/target3"/>
    <dgm:cxn modelId="{40FC88D8-05EA-431B-A864-CD624ACFB508}" type="presParOf" srcId="{2C84C940-D88E-45AF-96B7-D9E428FDDC1F}" destId="{3A8F3EEF-2765-41DD-B313-AAB06B27FDBB}" srcOrd="4" destOrd="0" presId="urn:microsoft.com/office/officeart/2005/8/layout/target3"/>
    <dgm:cxn modelId="{54B41D9C-A648-4434-A257-9DEB8EBC3441}" type="presParOf" srcId="{2C84C940-D88E-45AF-96B7-D9E428FDDC1F}" destId="{4B0FF72C-95D9-428C-8BE8-6AF057EED1ED}" srcOrd="5" destOrd="0" presId="urn:microsoft.com/office/officeart/2005/8/layout/target3"/>
    <dgm:cxn modelId="{DDCB1F93-506D-4873-AEAE-8649591FAA9F}" type="presParOf" srcId="{2C84C940-D88E-45AF-96B7-D9E428FDDC1F}" destId="{A53B08DE-001E-48B5-9EDB-57731F6E5BFF}" srcOrd="6" destOrd="0" presId="urn:microsoft.com/office/officeart/2005/8/layout/target3"/>
    <dgm:cxn modelId="{38CB6483-4C7A-46B8-85E1-A6659BE3A2EB}" type="presParOf" srcId="{2C84C940-D88E-45AF-96B7-D9E428FDDC1F}" destId="{3CEF71C2-7DB3-4A8F-8C29-794DD7DCEAFA}" srcOrd="7" destOrd="0" presId="urn:microsoft.com/office/officeart/2005/8/layout/target3"/>
    <dgm:cxn modelId="{C19644AC-F925-4127-A85A-52F1637C4C44}" type="presParOf" srcId="{2C84C940-D88E-45AF-96B7-D9E428FDDC1F}" destId="{99ACD5B2-7E22-41D4-9130-0A1E00245135}" srcOrd="8" destOrd="0" presId="urn:microsoft.com/office/officeart/2005/8/layout/target3"/>
    <dgm:cxn modelId="{028CA48B-4797-4356-9B87-279279BC65E7}" type="presParOf" srcId="{2C84C940-D88E-45AF-96B7-D9E428FDDC1F}" destId="{9B5E0FD6-BC9E-4567-8BD6-F4F4DBD06B8C}" srcOrd="9" destOrd="0" presId="urn:microsoft.com/office/officeart/2005/8/layout/target3"/>
    <dgm:cxn modelId="{94C4908A-B2D0-49F1-99F3-0D4593BDF0AA}" type="presParOf" srcId="{2C84C940-D88E-45AF-96B7-D9E428FDDC1F}" destId="{26D36E40-08DF-4F32-837F-2A42E73F75D1}" srcOrd="10" destOrd="0" presId="urn:microsoft.com/office/officeart/2005/8/layout/target3"/>
    <dgm:cxn modelId="{A833AB5F-5B1E-418E-A4CA-506ED2889D03}" type="presParOf" srcId="{2C84C940-D88E-45AF-96B7-D9E428FDDC1F}" destId="{E4D41B37-B53A-494E-B4B9-590D67C6766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F85E0-C912-4896-9008-1A7E705CAD87}">
      <dsp:nvSpPr>
        <dsp:cNvPr id="0" name=""/>
        <dsp:cNvSpPr/>
      </dsp:nvSpPr>
      <dsp:spPr>
        <a:xfrm>
          <a:off x="0" y="0"/>
          <a:ext cx="3096344" cy="3107057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B8BA7-9856-4F22-A5D1-0B84C20E9D68}">
      <dsp:nvSpPr>
        <dsp:cNvPr id="0" name=""/>
        <dsp:cNvSpPr/>
      </dsp:nvSpPr>
      <dsp:spPr>
        <a:xfrm>
          <a:off x="1548172" y="0"/>
          <a:ext cx="5508612" cy="309634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Integrating additional databases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1548172" y="0"/>
        <a:ext cx="5508612" cy="928905"/>
      </dsp:txXfrm>
    </dsp:sp>
    <dsp:sp modelId="{3A8F3EEF-2765-41DD-B313-AAB06B27FDBB}">
      <dsp:nvSpPr>
        <dsp:cNvPr id="0" name=""/>
        <dsp:cNvSpPr/>
      </dsp:nvSpPr>
      <dsp:spPr>
        <a:xfrm>
          <a:off x="541861" y="829220"/>
          <a:ext cx="2012621" cy="2216701"/>
        </a:xfrm>
        <a:prstGeom prst="pie">
          <a:avLst>
            <a:gd name="adj1" fmla="val 5400000"/>
            <a:gd name="adj2" fmla="val 1620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FF72C-95D9-428C-8BE8-6AF057EED1ED}">
      <dsp:nvSpPr>
        <dsp:cNvPr id="0" name=""/>
        <dsp:cNvSpPr/>
      </dsp:nvSpPr>
      <dsp:spPr>
        <a:xfrm>
          <a:off x="1548172" y="837874"/>
          <a:ext cx="5508612" cy="2194683"/>
        </a:xfrm>
        <a:prstGeom prst="rect">
          <a:avLst/>
        </a:prstGeom>
        <a:solidFill>
          <a:srgbClr val="FF99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Providing e-learning courses including assessment tools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548172" y="837874"/>
        <a:ext cx="5508612" cy="1012930"/>
      </dsp:txXfrm>
    </dsp:sp>
    <dsp:sp modelId="{3CEF71C2-7DB3-4A8F-8C29-794DD7DCEAFA}">
      <dsp:nvSpPr>
        <dsp:cNvPr id="0" name=""/>
        <dsp:cNvSpPr/>
      </dsp:nvSpPr>
      <dsp:spPr>
        <a:xfrm>
          <a:off x="1008108" y="1844965"/>
          <a:ext cx="1091868" cy="1106573"/>
        </a:xfrm>
        <a:prstGeom prst="pie">
          <a:avLst>
            <a:gd name="adj1" fmla="val 5400000"/>
            <a:gd name="adj2" fmla="val 16200000"/>
          </a:avLst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CD5B2-7E22-41D4-9130-0A1E00245135}">
      <dsp:nvSpPr>
        <dsp:cNvPr id="0" name=""/>
        <dsp:cNvSpPr/>
      </dsp:nvSpPr>
      <dsp:spPr>
        <a:xfrm>
          <a:off x="1548172" y="1849071"/>
          <a:ext cx="5508612" cy="1113410"/>
        </a:xfrm>
        <a:prstGeom prst="rect">
          <a:avLst/>
        </a:prstGeom>
        <a:solidFill>
          <a:srgbClr val="99CC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Integrated search of project information,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related documents &amp; e-learning modules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548172" y="1849071"/>
        <a:ext cx="5508612" cy="1113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A621E3-D0CC-4FC8-B475-33761C8CD1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AD05B6-C9C4-40D9-8998-5670281BBB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D05B6-C9C4-40D9-8998-5670281BBB1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D05B6-C9C4-40D9-8998-5670281BBB1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368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D05B6-C9C4-40D9-8998-5670281BBB1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D05B6-C9C4-40D9-8998-5670281BBB1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D05B6-C9C4-40D9-8998-5670281BBB1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D05B6-C9C4-40D9-8998-5670281BBB1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8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F56B-7A95-4B58-BF01-4A68DBA576AA}" type="datetimeFigureOut">
              <a:rPr lang="de-DE"/>
              <a:pPr>
                <a:defRPr/>
              </a:pPr>
              <a:t>16.03.2012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52305-9F85-4AA1-9F72-BF0B84C080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5540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679E-2ED5-4EBD-96AE-7B058BEC8B3C}" type="datetimeFigureOut">
              <a:rPr lang="de-DE"/>
              <a:pPr>
                <a:defRPr/>
              </a:pPr>
              <a:t>16.03.2012</a:t>
            </a:fld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1AD5-0BFA-4BEB-9A3F-47BCBA516C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8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588" y="2843213"/>
            <a:ext cx="4314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7BB8-73BF-4C61-B528-EC44E8E3F661}" type="datetimeFigureOut">
              <a:rPr lang="de-DE"/>
              <a:pPr>
                <a:defRPr/>
              </a:pPr>
              <a:t>16.03.2012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3F2F-48B4-4245-AE26-7A0F9D6B04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5985-6B32-4B21-B4C0-97027E18E1CE}" type="datetimeFigureOut">
              <a:rPr lang="de-DE"/>
              <a:pPr>
                <a:defRPr/>
              </a:pPr>
              <a:t>16.03.2012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BDAA-8316-461A-B591-39E055DAC8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274638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465EFBA-B7D3-4138-9647-7617CD66B04F}" type="datetimeFigureOut">
              <a:rPr lang="de-DE"/>
              <a:pPr>
                <a:defRPr/>
              </a:pPr>
              <a:t>16.03.2012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F4B72A-61B9-4D9B-A4BE-5534E6009C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0" r:id="rId6"/>
    <p:sldLayoutId id="214748427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.unwater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.unwat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s.unwater.org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s.unwater.org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s.unwater.org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0F55447-890B-400A-B23B-6DD70A12B7C9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7171" name="Title 5"/>
          <p:cNvSpPr>
            <a:spLocks noGrp="1"/>
          </p:cNvSpPr>
          <p:nvPr>
            <p:ph type="ctrTitle"/>
          </p:nvPr>
        </p:nvSpPr>
        <p:spPr>
          <a:xfrm>
            <a:off x="2500313" y="1857375"/>
            <a:ext cx="6072187" cy="174307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00313" y="3857625"/>
            <a:ext cx="6072187" cy="175260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530" y="1539374"/>
            <a:ext cx="6984776" cy="532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b="0" dirty="0" smtClean="0"/>
              <a:t>UNW</a:t>
            </a:r>
            <a:r>
              <a:rPr lang="de-DE" sz="5400" b="0" dirty="0" smtClean="0">
                <a:solidFill>
                  <a:srgbClr val="FF9900"/>
                </a:solidFill>
              </a:rPr>
              <a:t>AIS+</a:t>
            </a:r>
            <a:r>
              <a:rPr lang="de-DE" sz="5400" dirty="0" smtClean="0">
                <a:solidFill>
                  <a:srgbClr val="FF9900"/>
                </a:solidFill>
              </a:rPr>
              <a:t>  </a:t>
            </a:r>
            <a:endParaRPr lang="de-DE" sz="5400" dirty="0">
              <a:solidFill>
                <a:srgbClr val="FF9900"/>
              </a:solidFill>
            </a:endParaRPr>
          </a:p>
        </p:txBody>
      </p:sp>
      <p:pic>
        <p:nvPicPr>
          <p:cNvPr id="4" name="Content Placeholder 3" descr="IMG_95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815" t="117" r="10803" b="22593"/>
          <a:stretch>
            <a:fillRect/>
          </a:stretch>
        </p:blipFill>
        <p:spPr>
          <a:xfrm>
            <a:off x="850603" y="1541720"/>
            <a:ext cx="8293397" cy="5316279"/>
          </a:xfrm>
        </p:spPr>
      </p:pic>
      <p:sp>
        <p:nvSpPr>
          <p:cNvPr id="5" name="TextBox 4"/>
          <p:cNvSpPr txBox="1"/>
          <p:nvPr/>
        </p:nvSpPr>
        <p:spPr>
          <a:xfrm>
            <a:off x="4670854" y="741407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824" y="1623770"/>
            <a:ext cx="4743451" cy="20090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Launched by </a:t>
            </a:r>
          </a:p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Zafar Adeel</a:t>
            </a:r>
          </a:p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Chair of UN-Water, </a:t>
            </a:r>
          </a:p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Director of UNU-INWEH</a:t>
            </a:r>
            <a:endParaRPr lang="de-DE" sz="2400" b="1" dirty="0">
              <a:solidFill>
                <a:srgbClr val="FF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36" y="5990983"/>
            <a:ext cx="357663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99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November 14, 2011</a:t>
            </a:r>
            <a:endParaRPr lang="de-DE" sz="2400" b="1" dirty="0">
              <a:solidFill>
                <a:srgbClr val="FF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1042988" y="1700808"/>
            <a:ext cx="77774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Single </a:t>
            </a:r>
            <a:r>
              <a:rPr lang="en-US" sz="2000" dirty="0">
                <a:solidFill>
                  <a:srgbClr val="336699"/>
                </a:solidFill>
              </a:rPr>
              <a:t>entry point of access</a:t>
            </a:r>
            <a:r>
              <a:rPr lang="en-US" sz="2000" b="1" dirty="0">
                <a:solidFill>
                  <a:srgbClr val="336699"/>
                </a:solidFill>
              </a:rPr>
              <a:t> </a:t>
            </a:r>
            <a:r>
              <a:rPr lang="en-US" sz="2000" dirty="0">
                <a:solidFill>
                  <a:srgbClr val="336699"/>
                </a:solidFill>
              </a:rPr>
              <a:t>to </a:t>
            </a:r>
            <a:r>
              <a:rPr lang="en-US" sz="2000" dirty="0" smtClean="0">
                <a:solidFill>
                  <a:srgbClr val="336699"/>
                </a:solidFill>
              </a:rPr>
              <a:t>information 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for UN-Water.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</a:t>
            </a:r>
            <a:r>
              <a:rPr lang="en-CA" sz="2000" dirty="0" smtClean="0">
                <a:solidFill>
                  <a:srgbClr val="336699"/>
                </a:solidFill>
              </a:rPr>
              <a:t>tore, update, and share information.</a:t>
            </a:r>
          </a:p>
          <a:p>
            <a:endParaRPr lang="en-CA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</a:t>
            </a:r>
            <a:r>
              <a:rPr lang="en-CA" sz="2000" dirty="0" smtClean="0">
                <a:solidFill>
                  <a:srgbClr val="336699"/>
                </a:solidFill>
              </a:rPr>
              <a:t>Handle metadata</a:t>
            </a:r>
            <a:r>
              <a:rPr lang="en-CA" sz="2000" dirty="0">
                <a:solidFill>
                  <a:srgbClr val="336699"/>
                </a:solidFill>
              </a:rPr>
              <a:t>, </a:t>
            </a:r>
            <a:r>
              <a:rPr lang="en-CA" sz="2000" dirty="0" smtClean="0">
                <a:solidFill>
                  <a:srgbClr val="336699"/>
                </a:solidFill>
              </a:rPr>
              <a:t>web-based </a:t>
            </a:r>
            <a:r>
              <a:rPr lang="en-CA" sz="2000" dirty="0">
                <a:solidFill>
                  <a:srgbClr val="336699"/>
                </a:solidFill>
              </a:rPr>
              <a:t>content, documents </a:t>
            </a:r>
            <a:r>
              <a:rPr lang="en-CA" sz="2000" dirty="0" smtClean="0">
                <a:solidFill>
                  <a:srgbClr val="336699"/>
                </a:solidFill>
              </a:rPr>
              <a:t/>
            </a:r>
            <a:br>
              <a:rPr lang="en-CA" sz="2000" dirty="0" smtClean="0">
                <a:solidFill>
                  <a:srgbClr val="336699"/>
                </a:solidFill>
              </a:rPr>
            </a:br>
            <a:r>
              <a:rPr lang="en-CA" sz="2000" dirty="0" smtClean="0">
                <a:solidFill>
                  <a:srgbClr val="336699"/>
                </a:solidFill>
              </a:rPr>
              <a:t>   or multimedia.</a:t>
            </a:r>
          </a:p>
          <a:p>
            <a:endParaRPr lang="en-CA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</a:t>
            </a:r>
            <a:r>
              <a:rPr lang="en-CA" sz="2000" dirty="0" smtClean="0">
                <a:solidFill>
                  <a:srgbClr val="336699"/>
                </a:solidFill>
              </a:rPr>
              <a:t>Project data selection, geographic search, document search.</a:t>
            </a:r>
          </a:p>
          <a:p>
            <a:endParaRPr lang="en-CA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</a:t>
            </a:r>
            <a:r>
              <a:rPr lang="en-CA" sz="2000" dirty="0" smtClean="0">
                <a:solidFill>
                  <a:srgbClr val="336699"/>
                </a:solidFill>
              </a:rPr>
              <a:t>Facilitates the organization of events and interaction with </a:t>
            </a:r>
            <a:br>
              <a:rPr lang="en-CA" sz="2000" dirty="0" smtClean="0">
                <a:solidFill>
                  <a:srgbClr val="336699"/>
                </a:solidFill>
              </a:rPr>
            </a:br>
            <a:r>
              <a:rPr lang="en-CA" sz="2000" dirty="0" smtClean="0">
                <a:solidFill>
                  <a:srgbClr val="336699"/>
                </a:solidFill>
              </a:rPr>
              <a:t>   participants.</a:t>
            </a:r>
          </a:p>
          <a:p>
            <a:endParaRPr lang="en-CA" sz="2000" dirty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</a:t>
            </a:r>
            <a:r>
              <a:rPr lang="en-CA" sz="2000" dirty="0" smtClean="0">
                <a:solidFill>
                  <a:srgbClr val="336699"/>
                </a:solidFill>
              </a:rPr>
              <a:t>e-learning and discussion forums.</a:t>
            </a:r>
            <a:br>
              <a:rPr lang="en-CA" sz="2000" dirty="0" smtClean="0">
                <a:solidFill>
                  <a:srgbClr val="336699"/>
                </a:solidFill>
              </a:rPr>
            </a:br>
            <a:endParaRPr lang="de-DE" sz="2000" dirty="0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itle 18"/>
          <p:cNvSpPr txBox="1">
            <a:spLocks/>
          </p:cNvSpPr>
          <p:nvPr/>
        </p:nvSpPr>
        <p:spPr bwMode="auto">
          <a:xfrm>
            <a:off x="1440000" y="274638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UNW-AIS+: Scope and Capabilities</a:t>
            </a: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pic>
        <p:nvPicPr>
          <p:cNvPr id="6" name="Picture 5" descr="AIS-Plus-logo-no-bkgrd.eps"/>
          <p:cNvPicPr>
            <a:picLocks noChangeAspect="1"/>
          </p:cNvPicPr>
          <p:nvPr/>
        </p:nvPicPr>
        <p:blipFill>
          <a:blip r:embed="rId3" cstate="print"/>
          <a:srcRect l="65016"/>
          <a:stretch>
            <a:fillRect/>
          </a:stretch>
        </p:blipFill>
        <p:spPr>
          <a:xfrm>
            <a:off x="7236296" y="1556792"/>
            <a:ext cx="1762778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1917" y="1059542"/>
            <a:ext cx="3272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b="1" u="sng" dirty="0" smtClean="0">
                <a:hlinkClick r:id="rId4"/>
              </a:rPr>
              <a:t>http://www.ais.unwater.org/</a:t>
            </a:r>
            <a:endParaRPr lang="de-DE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74638"/>
            <a:ext cx="7400948" cy="1143000"/>
          </a:xfrm>
        </p:spPr>
        <p:txBody>
          <a:bodyPr/>
          <a:lstStyle/>
          <a:p>
            <a:r>
              <a:rPr lang="en-US" sz="3600" dirty="0" smtClean="0">
                <a:latin typeface="Arial Narrow" pitchFamily="34" charset="0"/>
              </a:rPr>
              <a:t>UNW-AIS+ Components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472245" y="5816084"/>
            <a:ext cx="6836295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en-US" sz="4000" b="1" u="sng" dirty="0" smtClean="0">
                <a:hlinkClick r:id="rId4"/>
              </a:rPr>
              <a:t>http://www.ais.unwater.org/</a:t>
            </a:r>
            <a:endParaRPr lang="de-DE" sz="4000" b="1" dirty="0">
              <a:solidFill>
                <a:srgbClr val="FF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1917" y="1059542"/>
            <a:ext cx="3272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b="1" u="sng" dirty="0" smtClean="0">
                <a:hlinkClick r:id="rId4"/>
              </a:rPr>
              <a:t>http://www.ais.unwater.org/</a:t>
            </a:r>
            <a:endParaRPr lang="de-DE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74638"/>
            <a:ext cx="7400948" cy="1143000"/>
          </a:xfrm>
        </p:spPr>
        <p:txBody>
          <a:bodyPr/>
          <a:lstStyle/>
          <a:p>
            <a:r>
              <a:rPr lang="en-US" sz="3600" dirty="0" smtClean="0">
                <a:latin typeface="Arial Narrow" pitchFamily="34" charset="0"/>
              </a:rPr>
              <a:t>UNW-AIS+ Components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4743" r="640"/>
          <a:stretch>
            <a:fillRect/>
          </a:stretch>
        </p:blipFill>
        <p:spPr bwMode="auto">
          <a:xfrm>
            <a:off x="965200" y="2532868"/>
            <a:ext cx="7958667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472245" y="5816084"/>
            <a:ext cx="6836295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en-US" sz="4000" b="1" u="sng" dirty="0" smtClean="0">
                <a:hlinkClick r:id="rId5"/>
              </a:rPr>
              <a:t>http://www.ais.unwater.org/</a:t>
            </a:r>
            <a:endParaRPr lang="de-DE" sz="4000" b="1" dirty="0">
              <a:solidFill>
                <a:srgbClr val="FF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1917" y="1059542"/>
            <a:ext cx="3272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b="1" u="sng" dirty="0" smtClean="0">
                <a:hlinkClick r:id="rId5"/>
              </a:rPr>
              <a:t>http://www.ais.unwater.org/</a:t>
            </a:r>
            <a:endParaRPr lang="de-DE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1403648" y="2636912"/>
          <a:ext cx="70567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8"/>
          <p:cNvSpPr txBox="1">
            <a:spLocks/>
          </p:cNvSpPr>
          <p:nvPr/>
        </p:nvSpPr>
        <p:spPr bwMode="auto">
          <a:xfrm>
            <a:off x="1440000" y="289153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+mn-cs"/>
              </a:rPr>
              <a:t>UNW-AIS+ Future Endeavors</a:t>
            </a: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1917" y="1059542"/>
            <a:ext cx="3272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b="1" u="sng" dirty="0" smtClean="0">
                <a:hlinkClick r:id="rId8"/>
              </a:rPr>
              <a:t>http://www.ais.unwater.org/</a:t>
            </a:r>
            <a:endParaRPr lang="de-DE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w-dpc-logo-4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132" y="3309604"/>
            <a:ext cx="1435611" cy="203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UN Building Bonn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575" y="2076450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67088" y="2076450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40000" y="274638"/>
            <a:ext cx="7400948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72245" y="5816084"/>
            <a:ext cx="6836295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lvl="0" eaLnBrk="0" hangingPunct="0">
              <a:defRPr/>
            </a:pPr>
            <a:r>
              <a:rPr lang="en-US" sz="4000" b="1" u="sng" dirty="0" smtClean="0">
                <a:hlinkClick r:id="rId5"/>
              </a:rPr>
              <a:t>http://www.ais.unwater.org/</a:t>
            </a:r>
            <a:endParaRPr lang="de-DE" sz="4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UNW-DPC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113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Myriad Pro Cond</vt:lpstr>
      <vt:lpstr>Arial Narrow</vt:lpstr>
      <vt:lpstr>Myriad Pro</vt:lpstr>
      <vt:lpstr>Times New Roman</vt:lpstr>
      <vt:lpstr>Calibri</vt:lpstr>
      <vt:lpstr>UNW-DPC Design Master</vt:lpstr>
      <vt:lpstr>Slide 1</vt:lpstr>
      <vt:lpstr>UNWAIS+  </vt:lpstr>
      <vt:lpstr>Slide 3</vt:lpstr>
      <vt:lpstr>UNW-AIS+ Components</vt:lpstr>
      <vt:lpstr>UNW-AIS+ Components</vt:lpstr>
      <vt:lpstr>Slide 6</vt:lpstr>
      <vt:lpstr>Thank you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 Reddy, Mudireddy</cp:lastModifiedBy>
  <cp:revision>651</cp:revision>
  <dcterms:created xsi:type="dcterms:W3CDTF">2009-05-15T08:24:22Z</dcterms:created>
  <dcterms:modified xsi:type="dcterms:W3CDTF">2012-03-16T09:13:41Z</dcterms:modified>
</cp:coreProperties>
</file>