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1"/>
  </p:notesMasterIdLst>
  <p:handoutMasterIdLst>
    <p:handoutMasterId r:id="rId12"/>
  </p:handoutMasterIdLst>
  <p:sldIdLst>
    <p:sldId id="597" r:id="rId2"/>
    <p:sldId id="599" r:id="rId3"/>
    <p:sldId id="627" r:id="rId4"/>
    <p:sldId id="621" r:id="rId5"/>
    <p:sldId id="628" r:id="rId6"/>
    <p:sldId id="629" r:id="rId7"/>
    <p:sldId id="625" r:id="rId8"/>
    <p:sldId id="626" r:id="rId9"/>
    <p:sldId id="605" r:id="rId10"/>
  </p:sldIdLst>
  <p:sldSz cx="9144000" cy="6858000" type="screen4x3"/>
  <p:notesSz cx="6797675" cy="9926638"/>
  <p:embeddedFontLs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33"/>
    <a:srgbClr val="336699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0645" autoAdjust="0"/>
  </p:normalViewPr>
  <p:slideViewPr>
    <p:cSldViewPr snapToGrid="0">
      <p:cViewPr varScale="1">
        <p:scale>
          <a:sx n="93" d="100"/>
          <a:sy n="93" d="100"/>
        </p:scale>
        <p:origin x="-21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29.10.2012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ais.unwater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140532"/>
            <a:ext cx="554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Wrap‐up and Concluding Session:</a:t>
            </a: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Expectations</a:t>
            </a:r>
          </a:p>
        </p:txBody>
      </p:sp>
      <p:pic>
        <p:nvPicPr>
          <p:cNvPr id="18" name="Picture 17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4" name="Picture 23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27" name="Picture 26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28" name="Picture 27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0" name="Picture 29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</a:p>
          <a:p>
            <a:endParaRPr lang="en-US" dirty="0" smtClean="0"/>
          </a:p>
          <a:p>
            <a:r>
              <a:rPr lang="en-US" dirty="0" smtClean="0"/>
              <a:t>Foster interdisciplinary approach, formation of a platform to promote the issue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Contribute to awareness raising and public acceptance (resource, not waste; part of a solution to water shortage, food security;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Revisit the challenges and possible solutions you described – anything you can implement?</a:t>
            </a:r>
          </a:p>
          <a:p>
            <a:endParaRPr lang="en-US" dirty="0" smtClean="0"/>
          </a:p>
          <a:p>
            <a:r>
              <a:rPr lang="en-US" dirty="0" smtClean="0"/>
              <a:t>Formulate goals which lead to actions/Future action plan (i.e. 3 most important interventions) </a:t>
            </a:r>
          </a:p>
          <a:p>
            <a:endParaRPr lang="en-US" dirty="0" smtClean="0"/>
          </a:p>
          <a:p>
            <a:r>
              <a:rPr lang="en-US" dirty="0" smtClean="0"/>
              <a:t>Promote formulation of guidelines, policies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u="sng" dirty="0" smtClean="0">
                <a:hlinkClick r:id="rId4"/>
              </a:rPr>
              <a:t>http://www.ais.unwater.org/wastewater/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4"/>
            </a:endParaRPr>
          </a:p>
        </p:txBody>
      </p:sp>
      <p:pic>
        <p:nvPicPr>
          <p:cNvPr id="1026" name="Picture 2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86" y="2612570"/>
            <a:ext cx="3364971" cy="331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Wrap-up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Synopsis, inviting workshop participants with success stories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Complete institutional mapping and revised national report</a:t>
            </a:r>
          </a:p>
          <a:p>
            <a:endParaRPr lang="en-US" dirty="0" smtClean="0"/>
          </a:p>
          <a:p>
            <a:r>
              <a:rPr lang="en-US" dirty="0" smtClean="0"/>
              <a:t>Let us know of your activities (reportable post-workshop activities, achievements, challenges, needs assessment, etc.)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stay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Let us know of your activities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We will contact you regarding…</a:t>
            </a:r>
          </a:p>
          <a:p>
            <a:r>
              <a:rPr lang="en-US" dirty="0" smtClean="0"/>
              <a:t>Revised country report</a:t>
            </a:r>
          </a:p>
          <a:p>
            <a:r>
              <a:rPr lang="en-US" dirty="0" smtClean="0"/>
              <a:t>National meetings</a:t>
            </a:r>
          </a:p>
          <a:p>
            <a:r>
              <a:rPr lang="en-US" dirty="0" smtClean="0"/>
              <a:t>Activities reportable at the international wrap-up conference in May 2013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expectations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 have you learned which motivates you to promote safe use of wastewater in your country?</a:t>
            </a:r>
          </a:p>
          <a:p>
            <a:endParaRPr lang="en-US" dirty="0" smtClean="0"/>
          </a:p>
          <a:p>
            <a:r>
              <a:rPr lang="en-US" dirty="0" smtClean="0"/>
              <a:t>What are your needs from UN-Water members and partners?</a:t>
            </a:r>
          </a:p>
          <a:p>
            <a:endParaRPr lang="en-US" dirty="0" smtClean="0"/>
          </a:p>
          <a:p>
            <a:r>
              <a:rPr lang="en-US" dirty="0" smtClean="0"/>
              <a:t>What do you want to achieve?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296</Words>
  <Application>Microsoft Office PowerPoint</Application>
  <PresentationFormat>On-screen Show (4:3)</PresentationFormat>
  <Paragraphs>70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Times New Roman</vt:lpstr>
      <vt:lpstr>Myriad Pro Cond</vt:lpstr>
      <vt:lpstr>Calibri</vt:lpstr>
      <vt:lpstr>UNW-DPC Design Master</vt:lpstr>
      <vt:lpstr>Slide 1</vt:lpstr>
      <vt:lpstr>Goal</vt:lpstr>
      <vt:lpstr>Expectations of the Organizers</vt:lpstr>
      <vt:lpstr>Expectations of the Organizers</vt:lpstr>
      <vt:lpstr>UN-Water Activity Information System UNW-AIS</vt:lpstr>
      <vt:lpstr>International Wrap-up Conference</vt:lpstr>
      <vt:lpstr>We’ll stay in touch</vt:lpstr>
      <vt:lpstr>Your expectations and comments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</cp:lastModifiedBy>
  <cp:revision>800</cp:revision>
  <dcterms:created xsi:type="dcterms:W3CDTF">2009-05-15T08:24:22Z</dcterms:created>
  <dcterms:modified xsi:type="dcterms:W3CDTF">2012-10-29T15:34:57Z</dcterms:modified>
</cp:coreProperties>
</file>