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0"/>
  </p:notesMasterIdLst>
  <p:handoutMasterIdLst>
    <p:handoutMasterId r:id="rId11"/>
  </p:handoutMasterIdLst>
  <p:sldIdLst>
    <p:sldId id="597" r:id="rId2"/>
    <p:sldId id="599" r:id="rId3"/>
    <p:sldId id="627" r:id="rId4"/>
    <p:sldId id="621" r:id="rId5"/>
    <p:sldId id="625" r:id="rId6"/>
    <p:sldId id="628" r:id="rId7"/>
    <p:sldId id="626" r:id="rId8"/>
    <p:sldId id="605" r:id="rId9"/>
  </p:sldIdLst>
  <p:sldSz cx="9144000" cy="6858000" type="screen4x3"/>
  <p:notesSz cx="6797675" cy="9926638"/>
  <p:embeddedFontLst>
    <p:embeddedFont>
      <p:font typeface="Arial Narrow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6699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80645" autoAdjust="0"/>
  </p:normalViewPr>
  <p:slideViewPr>
    <p:cSldViewPr snapToGrid="0">
      <p:cViewPr varScale="1">
        <p:scale>
          <a:sx n="58" d="100"/>
          <a:sy n="58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18.05.2012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s.unwater.org/wastewa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s.unwater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1764" y="1312760"/>
            <a:ext cx="810914" cy="936000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32053"/>
            <a:ext cx="936000" cy="936000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6120" y="132053"/>
            <a:ext cx="791934" cy="936000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6726" y="132053"/>
            <a:ext cx="1829464" cy="936000"/>
          </a:xfrm>
          <a:prstGeom prst="rect">
            <a:avLst/>
          </a:prstGeom>
        </p:spPr>
      </p:pic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9279" y="132053"/>
            <a:ext cx="659958" cy="93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5911" y="1312760"/>
            <a:ext cx="1328605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3608" y="1312760"/>
            <a:ext cx="3045511" cy="9326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140532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Wrap‐up and Concluding Session: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Expectations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Share your knowledge and materials with your colleagues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mtClean="0"/>
              <a:t>(</a:t>
            </a:r>
            <a:r>
              <a:rPr lang="en-US" smtClean="0">
                <a:hlinkClick r:id="rId2"/>
              </a:rPr>
              <a:t>www.ais.unwater.org/wastewater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smtClean="0"/>
              <a:t>Foster interdisciplinary approach, formation of a platform to promote the issue</a:t>
            </a:r>
          </a:p>
          <a:p>
            <a:r>
              <a:rPr lang="en-US" dirty="0" smtClean="0"/>
              <a:t>Contribute to awareness raising and public acceptance (resource, not waste; part of a solution to water shortage;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Formulate goals which lead to actions/Future action plan (i.e. 3 most important interventions </a:t>
            </a:r>
          </a:p>
          <a:p>
            <a:r>
              <a:rPr lang="en-US" dirty="0" smtClean="0"/>
              <a:t>Promote formulation of guidelines, policies</a:t>
            </a:r>
          </a:p>
          <a:p>
            <a:r>
              <a:rPr lang="en-US" dirty="0" smtClean="0"/>
              <a:t>Revisit the challenges and possible solutions you described – anything you can implement?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stay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Let us know of your activities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We will contact you regarding…</a:t>
            </a:r>
          </a:p>
          <a:p>
            <a:r>
              <a:rPr lang="en-US" dirty="0" smtClean="0"/>
              <a:t>Revised country report</a:t>
            </a:r>
          </a:p>
          <a:p>
            <a:r>
              <a:rPr lang="en-US" dirty="0" smtClean="0"/>
              <a:t>National meetings</a:t>
            </a:r>
          </a:p>
          <a:p>
            <a:r>
              <a:rPr lang="en-US" dirty="0" smtClean="0"/>
              <a:t>Activities reportable at the international wrap-up conference in May 2013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4400" u="sng" dirty="0" smtClean="0">
                <a:hlinkClick r:id="rId4"/>
              </a:rPr>
              <a:t>http://www.ais.unwater.org/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UNW-AIS+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have you learned which motivates you to promote safe use of wastewater in your country?</a:t>
            </a:r>
          </a:p>
          <a:p>
            <a:endParaRPr lang="en-US" dirty="0" smtClean="0"/>
          </a:p>
          <a:p>
            <a:r>
              <a:rPr lang="en-US" dirty="0" smtClean="0"/>
              <a:t>What are your needs from UN-Water members and partners?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218</Words>
  <Application>Microsoft Office PowerPoint</Application>
  <PresentationFormat>On-screen Show (4:3)</PresentationFormat>
  <Paragraphs>58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Times New Roman</vt:lpstr>
      <vt:lpstr>Myriad Pro Cond</vt:lpstr>
      <vt:lpstr>Calibri</vt:lpstr>
      <vt:lpstr>UNW-DPC Design Master</vt:lpstr>
      <vt:lpstr>Slide 1</vt:lpstr>
      <vt:lpstr>Goal</vt:lpstr>
      <vt:lpstr>Expectations of the Organizers</vt:lpstr>
      <vt:lpstr>Expectations of the Organizers</vt:lpstr>
      <vt:lpstr>We’ll stay in touch</vt:lpstr>
      <vt:lpstr>UN-Water Activity Information System UNW-AIS+</vt:lpstr>
      <vt:lpstr>Your comments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abc</cp:lastModifiedBy>
  <cp:revision>788</cp:revision>
  <dcterms:created xsi:type="dcterms:W3CDTF">2009-05-15T08:24:22Z</dcterms:created>
  <dcterms:modified xsi:type="dcterms:W3CDTF">2012-05-18T11:22:46Z</dcterms:modified>
</cp:coreProperties>
</file>