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110" d="100"/>
          <a:sy n="110" d="100"/>
        </p:scale>
        <p:origin x="-20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2D4B-820E-4073-B8DC-7BE96F2F7329}" type="datetimeFigureOut">
              <a:rPr lang="en-US" smtClean="0"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F16C-C416-45B9-8CB6-0790AEA97A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Videos\1stRegWS\process\Ppt\ICID_SessionV1\Slid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Videos\1stRegWS\process\Ppt\ICID_SessionV1\Slide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Videos\1stRegWS\process\Ppt\ICID_SessionV1\Slid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Videos\1stRegWS\process\Ppt\ICID_SessionV1\Slide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Videos\1stRegWS\process\Ppt\ICID_SessionV1\Slide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Videos\1stRegWS\process\Ppt\ICID_SessionV1\Slide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Videos\1stRegWS\process\Ppt\ICID_SessionV1\Slide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Videos\1stRegWS\process\Ppt\ICID_SessionV1\Slide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Videos\1stRegWS\process\Ppt\ICID_SessionV1\Slide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Videos\1stRegWS\process\Ppt\ICID_SessionV1\Slide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Videos\1stRegWS\process\Ppt\ICID_SessionV1\Slid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Videos\1stRegWS\process\Ppt\ICIDSession\Slid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Videos\1stRegWS\process\Ppt\ICID_SessionV1\Slide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Videos\1stRegWS\process\Ppt\ICIDSession\Slid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Videos\1stRegWS\process\Ppt\ICID_SessionV1\4_IC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Videos\1stRegWS\process\Ppt\ICID_SessionV1\Slide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Videos\1stRegWS\process\Ppt\ICID_SessionV1\slide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Videos\1stRegWS\process\Ppt\ICID_SessionV1\Slide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Videos\1stRegWS\process\Ppt\ICID_SessionV1\Slid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Videos\1stRegWS\process\Ppt\ICID_SessionV1\Slide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UNU-ViE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Srikanth</dc:creator>
  <cp:lastModifiedBy>Srikanth</cp:lastModifiedBy>
  <cp:revision>1</cp:revision>
  <dcterms:created xsi:type="dcterms:W3CDTF">2012-07-17T15:14:24Z</dcterms:created>
  <dcterms:modified xsi:type="dcterms:W3CDTF">2012-07-17T15:19:39Z</dcterms:modified>
</cp:coreProperties>
</file>